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 id="2147483684" r:id="rId5"/>
  </p:sldMasterIdLst>
  <p:notesMasterIdLst>
    <p:notesMasterId r:id="rId8"/>
  </p:notesMasterIdLst>
  <p:sldIdLst>
    <p:sldId id="256" r:id="rId6"/>
    <p:sldId id="284" r:id="rId7"/>
    <p:sldId id="285" r:id="rId9"/>
    <p:sldId id="282" r:id="rId10"/>
    <p:sldId id="286" r:id="rId11"/>
    <p:sldId id="287" r:id="rId12"/>
    <p:sldId id="288" r:id="rId13"/>
    <p:sldId id="301" r:id="rId14"/>
    <p:sldId id="303" r:id="rId15"/>
    <p:sldId id="302" r:id="rId16"/>
    <p:sldId id="304" r:id="rId17"/>
    <p:sldId id="305" r:id="rId18"/>
    <p:sldId id="311" r:id="rId19"/>
    <p:sldId id="292" r:id="rId20"/>
    <p:sldId id="289" r:id="rId21"/>
    <p:sldId id="293" r:id="rId22"/>
    <p:sldId id="294" r:id="rId23"/>
    <p:sldId id="295" r:id="rId24"/>
    <p:sldId id="296" r:id="rId25"/>
    <p:sldId id="297" r:id="rId26"/>
    <p:sldId id="298" r:id="rId27"/>
    <p:sldId id="299" r:id="rId28"/>
    <p:sldId id="312" r:id="rId29"/>
    <p:sldId id="290" r:id="rId30"/>
    <p:sldId id="300" r:id="rId31"/>
    <p:sldId id="306" r:id="rId32"/>
    <p:sldId id="307" r:id="rId33"/>
    <p:sldId id="309" r:id="rId34"/>
    <p:sldId id="308" r:id="rId35"/>
    <p:sldId id="310" r:id="rId36"/>
    <p:sldId id="313" r:id="rId37"/>
    <p:sldId id="314" r:id="rId38"/>
    <p:sldId id="316" r:id="rId39"/>
    <p:sldId id="315" r:id="rId40"/>
    <p:sldId id="317" r:id="rId41"/>
    <p:sldId id="291" r:id="rId42"/>
    <p:sldId id="318" r:id="rId43"/>
    <p:sldId id="319" r:id="rId44"/>
    <p:sldId id="320" r:id="rId45"/>
    <p:sldId id="322" r:id="rId46"/>
    <p:sldId id="323" r:id="rId47"/>
    <p:sldId id="321" r:id="rId48"/>
  </p:sldIdLst>
  <p:sldSz cx="9144000" cy="6858000" type="screen4x3"/>
  <p:notesSz cx="6858000" cy="9144000"/>
  <p:custDataLst>
    <p:tags r:id="rId52"/>
  </p:custDataLst>
  <p:defaultTextStyle>
    <a:defPPr>
      <a:defRPr lang="zh-CN"/>
    </a:defPPr>
    <a:lvl1pPr marL="0" lvl="0" indent="0" algn="l" defTabSz="914400" rtl="0" eaLnBrk="0" fontAlgn="base" latinLnBrk="0" hangingPunct="0">
      <a:lnSpc>
        <a:spcPct val="100000"/>
      </a:lnSpc>
      <a:spcBef>
        <a:spcPct val="0"/>
      </a:spcBef>
      <a:spcAft>
        <a:spcPct val="0"/>
      </a:spcAft>
      <a:buNone/>
      <a:defRPr b="1"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1"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1"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1"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1"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1"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1"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1"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1"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94" userDrawn="1">
          <p15:clr>
            <a:srgbClr val="A4A3A4"/>
          </p15:clr>
        </p15:guide>
        <p15:guide id="2" pos="287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DA0500"/>
    <a:srgbClr val="D92F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106"/>
  </p:normalViewPr>
  <p:slideViewPr>
    <p:cSldViewPr showGuides="1">
      <p:cViewPr varScale="1">
        <p:scale>
          <a:sx n="97" d="100"/>
          <a:sy n="97" d="100"/>
        </p:scale>
        <p:origin x="1830" y="84"/>
      </p:cViewPr>
      <p:guideLst>
        <p:guide orient="horz" pos="2194"/>
        <p:guide pos="287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notesMaster" Target="notesMasters/notesMaster1.xml"/><Relationship Id="rId7" Type="http://schemas.openxmlformats.org/officeDocument/2006/relationships/slide" Target="slides/slide2.xml"/><Relationship Id="rId6" Type="http://schemas.openxmlformats.org/officeDocument/2006/relationships/slide" Target="slides/slide1.xml"/><Relationship Id="rId52" Type="http://schemas.openxmlformats.org/officeDocument/2006/relationships/tags" Target="tags/tag1.xml"/><Relationship Id="rId51" Type="http://schemas.openxmlformats.org/officeDocument/2006/relationships/tableStyles" Target="tableStyles.xml"/><Relationship Id="rId50" Type="http://schemas.openxmlformats.org/officeDocument/2006/relationships/viewProps" Target="viewProps.xml"/><Relationship Id="rId5" Type="http://schemas.openxmlformats.org/officeDocument/2006/relationships/slideMaster" Target="slideMasters/slideMaster4.xml"/><Relationship Id="rId49" Type="http://schemas.openxmlformats.org/officeDocument/2006/relationships/presProps" Target="presProps.xml"/><Relationship Id="rId48" Type="http://schemas.openxmlformats.org/officeDocument/2006/relationships/slide" Target="slides/slide42.xml"/><Relationship Id="rId47" Type="http://schemas.openxmlformats.org/officeDocument/2006/relationships/slide" Target="slides/slide41.xml"/><Relationship Id="rId46" Type="http://schemas.openxmlformats.org/officeDocument/2006/relationships/slide" Target="slides/slide40.xml"/><Relationship Id="rId45" Type="http://schemas.openxmlformats.org/officeDocument/2006/relationships/slide" Target="slides/slide39.xml"/><Relationship Id="rId44" Type="http://schemas.openxmlformats.org/officeDocument/2006/relationships/slide" Target="slides/slide38.xml"/><Relationship Id="rId43" Type="http://schemas.openxmlformats.org/officeDocument/2006/relationships/slide" Target="slides/slide37.xml"/><Relationship Id="rId42" Type="http://schemas.openxmlformats.org/officeDocument/2006/relationships/slide" Target="slides/slide36.xml"/><Relationship Id="rId41" Type="http://schemas.openxmlformats.org/officeDocument/2006/relationships/slide" Target="slides/slide35.xml"/><Relationship Id="rId40" Type="http://schemas.openxmlformats.org/officeDocument/2006/relationships/slide" Target="slides/slide34.xml"/><Relationship Id="rId4" Type="http://schemas.openxmlformats.org/officeDocument/2006/relationships/slideMaster" Target="slideMasters/slideMaster3.xml"/><Relationship Id="rId39" Type="http://schemas.openxmlformats.org/officeDocument/2006/relationships/slide" Target="slides/slide33.xml"/><Relationship Id="rId38" Type="http://schemas.openxmlformats.org/officeDocument/2006/relationships/slide" Target="slides/slide32.xml"/><Relationship Id="rId37" Type="http://schemas.openxmlformats.org/officeDocument/2006/relationships/slide" Target="slides/slide31.xml"/><Relationship Id="rId36" Type="http://schemas.openxmlformats.org/officeDocument/2006/relationships/slide" Target="slides/slide30.xml"/><Relationship Id="rId35" Type="http://schemas.openxmlformats.org/officeDocument/2006/relationships/slide" Target="slides/slide29.xml"/><Relationship Id="rId34" Type="http://schemas.openxmlformats.org/officeDocument/2006/relationships/slide" Target="slides/slide28.xml"/><Relationship Id="rId33" Type="http://schemas.openxmlformats.org/officeDocument/2006/relationships/slide" Target="slides/slide27.xml"/><Relationship Id="rId32" Type="http://schemas.openxmlformats.org/officeDocument/2006/relationships/slide" Target="slides/slide26.xml"/><Relationship Id="rId31" Type="http://schemas.openxmlformats.org/officeDocument/2006/relationships/slide" Target="slides/slide25.xml"/><Relationship Id="rId30" Type="http://schemas.openxmlformats.org/officeDocument/2006/relationships/slide" Target="slides/slide24.xml"/><Relationship Id="rId3" Type="http://schemas.openxmlformats.org/officeDocument/2006/relationships/slideMaster" Target="slideMasters/slideMaster2.xml"/><Relationship Id="rId29" Type="http://schemas.openxmlformats.org/officeDocument/2006/relationships/slide" Target="slides/slide23.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media/>
</file>

<file path=ppt/media/image1.jpeg>
</file>

<file path=ppt/media/image10.jpe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页眉占位符 1"/>
          <p:cNvSpPr>
            <a:spLocks noGrp="1"/>
          </p:cNvSpPr>
          <p:nvPr>
            <p:ph type="hdr" sz="quarter"/>
          </p:nvPr>
        </p:nvSpPr>
        <p:spPr>
          <a:xfrm>
            <a:off x="0" y="0"/>
            <a:ext cx="2971800" cy="457200"/>
          </a:xfrm>
          <a:prstGeom prst="rect">
            <a:avLst/>
          </a:prstGeom>
          <a:noFill/>
          <a:ln w="9525">
            <a:noFill/>
            <a:miter/>
          </a:ln>
        </p:spPr>
        <p:txBody>
          <a:bodyPr/>
          <a:lstStyle>
            <a:lvl1pPr eaLnBrk="1" hangingPunct="1">
              <a:buFont typeface="Arial" panose="020B0604020202020204" pitchFamily="34" charset="0"/>
              <a:buNone/>
              <a:defRPr sz="1200" b="0" noProof="1"/>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147" name="日期占位符 2"/>
          <p:cNvSpPr>
            <a:spLocks noGrp="1"/>
          </p:cNvSpPr>
          <p:nvPr>
            <p:ph type="dt" idx="1"/>
          </p:nvPr>
        </p:nvSpPr>
        <p:spPr>
          <a:xfrm>
            <a:off x="3884613" y="0"/>
            <a:ext cx="2971800" cy="457200"/>
          </a:xfrm>
          <a:prstGeom prst="rect">
            <a:avLst/>
          </a:prstGeom>
          <a:noFill/>
          <a:ln w="9525">
            <a:noFill/>
            <a:miter/>
          </a:ln>
        </p:spPr>
        <p:txBody>
          <a:bodyPr/>
          <a:lstStyle>
            <a:lvl1pPr algn="r" eaLnBrk="1" hangingPunct="1">
              <a:buFont typeface="Arial" panose="020B0604020202020204" pitchFamily="34" charset="0"/>
              <a:buNone/>
              <a:defRPr sz="1200" b="0" noProof="1">
                <a:cs typeface="+mn-ea"/>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F4BC8723-AB74-4AFE-B4ED-BBB17BD5B024}" type="datetimeFigureOut">
              <a:rPr kumimoji="0" lang="zh-CN" altLang="en-US"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ea"/>
            </a:endParaRPr>
          </a:p>
        </p:txBody>
      </p:sp>
      <p:sp>
        <p:nvSpPr>
          <p:cNvPr id="50180" name="幻灯片图像占位符 3"/>
          <p:cNvSpPr>
            <a:spLocks noGrp="1" noRot="1" noChangeAspect="1"/>
          </p:cNvSpPr>
          <p:nvPr>
            <p:ph type="sldImg"/>
          </p:nvPr>
        </p:nvSpPr>
        <p:spPr>
          <a:xfrm>
            <a:off x="1143000" y="685800"/>
            <a:ext cx="4572000" cy="3429000"/>
          </a:xfrm>
          <a:prstGeom prst="rect">
            <a:avLst/>
          </a:prstGeom>
          <a:noFill/>
          <a:ln w="12700">
            <a:noFill/>
          </a:ln>
        </p:spPr>
      </p:sp>
      <p:sp>
        <p:nvSpPr>
          <p:cNvPr id="6149" name="备注占位符 4"/>
          <p:cNvSpPr>
            <a:spLocks noGrp="1" noChangeArrowheads="1"/>
          </p:cNvSpPr>
          <p:nvPr>
            <p:ph type="body" sz="quarter" idx="4294967295"/>
          </p:nvPr>
        </p:nvSpPr>
        <p:spPr bwMode="auto">
          <a:xfrm>
            <a:off x="685800" y="4343400"/>
            <a:ext cx="5486400" cy="4114800"/>
          </a:xfrm>
          <a:prstGeom prst="rect">
            <a:avLst/>
          </a:prstGeom>
          <a:noFill/>
          <a:ln>
            <a:noFill/>
          </a:ln>
        </p:spPr>
        <p:txBody>
          <a:bodyPr vert="horz" wrap="square" lIns="91440" tIns="45720" rIns="91440" bIns="45720" numCol="1" anchor="ctr" anchorCtr="0" compatLnSpc="1"/>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单击此处编辑母版文本样式</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第二级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第三级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第四级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第五级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150" name="页脚占位符 5"/>
          <p:cNvSpPr>
            <a:spLocks noGrp="1"/>
          </p:cNvSpPr>
          <p:nvPr>
            <p:ph type="ftr" sz="quarter" idx="4"/>
          </p:nvPr>
        </p:nvSpPr>
        <p:spPr>
          <a:xfrm>
            <a:off x="0" y="8685213"/>
            <a:ext cx="2971800" cy="457200"/>
          </a:xfrm>
          <a:prstGeom prst="rect">
            <a:avLst/>
          </a:prstGeom>
          <a:noFill/>
          <a:ln w="9525">
            <a:noFill/>
            <a:miter/>
          </a:ln>
        </p:spPr>
        <p:txBody>
          <a:bodyPr anchor="b"/>
          <a:lstStyle>
            <a:lvl1pPr eaLnBrk="1" hangingPunct="1">
              <a:buFont typeface="Arial" panose="020B0604020202020204" pitchFamily="34" charset="0"/>
              <a:buNone/>
              <a:defRPr sz="1200" b="0" noProof="1"/>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151" name="灯片编号占位符 6"/>
          <p:cNvSpPr>
            <a:spLocks noGrp="1"/>
          </p:cNvSpPr>
          <p:nvPr>
            <p:ph type="sldNum" sz="quarter" idx="5"/>
          </p:nvPr>
        </p:nvSpPr>
        <p:spPr>
          <a:xfrm>
            <a:off x="3884613" y="8685213"/>
            <a:ext cx="2971800" cy="457200"/>
          </a:xfrm>
          <a:prstGeom prst="rect">
            <a:avLst/>
          </a:prstGeom>
          <a:noFill/>
          <a:ln w="9525">
            <a:noFill/>
            <a:miter/>
          </a:ln>
        </p:spPr>
        <p:txBody>
          <a:bodyPr vert="horz" wrap="square" lIns="91440" tIns="45720" rIns="91440" bIns="45720" numCol="1" anchor="b" anchorCtr="0" compatLnSpc="1"/>
          <a:lstStyle/>
          <a:p>
            <a:pPr lvl="0" algn="r" eaLnBrk="1" hangingPunct="1"/>
            <a:fld id="{9A0DB2DC-4C9A-4742-B13C-FB6460FD3503}" type="slidenum">
              <a:rPr lang="en-US" altLang="en-US" sz="1200" b="0" dirty="0"/>
            </a:fld>
            <a:endParaRPr lang="en-US" altLang="en-US" sz="1200" b="0" dirty="0"/>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lvl="1" algn="l" rtl="0" eaLnBrk="0" fontAlgn="base" hangingPunct="0">
      <a:spcBef>
        <a:spcPct val="30000"/>
      </a:spcBef>
      <a:spcAft>
        <a:spcPct val="0"/>
      </a:spcAft>
      <a:defRPr sz="1200" kern="1200">
        <a:solidFill>
          <a:schemeClr val="tx1"/>
        </a:solidFill>
        <a:latin typeface="+mn-lt"/>
        <a:ea typeface="+mn-ea"/>
        <a:cs typeface="+mn-cs"/>
      </a:defRPr>
    </a:lvl2pPr>
    <a:lvl3pPr marL="914400" lvl="2" algn="l" rtl="0" eaLnBrk="0" fontAlgn="base" hangingPunct="0">
      <a:spcBef>
        <a:spcPct val="30000"/>
      </a:spcBef>
      <a:spcAft>
        <a:spcPct val="0"/>
      </a:spcAft>
      <a:defRPr sz="1200" kern="1200">
        <a:solidFill>
          <a:schemeClr val="tx1"/>
        </a:solidFill>
        <a:latin typeface="+mn-lt"/>
        <a:ea typeface="+mn-ea"/>
        <a:cs typeface="+mn-cs"/>
      </a:defRPr>
    </a:lvl3pPr>
    <a:lvl4pPr marL="1371600" lvl="3" algn="l" rtl="0" eaLnBrk="0" fontAlgn="base" hangingPunct="0">
      <a:spcBef>
        <a:spcPct val="30000"/>
      </a:spcBef>
      <a:spcAft>
        <a:spcPct val="0"/>
      </a:spcAft>
      <a:defRPr sz="1200" kern="1200">
        <a:solidFill>
          <a:schemeClr val="tx1"/>
        </a:solidFill>
        <a:latin typeface="+mn-lt"/>
        <a:ea typeface="+mn-ea"/>
        <a:cs typeface="+mn-cs"/>
      </a:defRPr>
    </a:lvl4pPr>
    <a:lvl5pPr marL="1828800" lvl="4" algn="l" rtl="0" eaLnBrk="0" fontAlgn="base" hangingPunct="0">
      <a:spcBef>
        <a:spcPct val="30000"/>
      </a:spcBef>
      <a:spcAft>
        <a:spcPct val="0"/>
      </a:spcAft>
      <a:defRPr sz="1200" kern="1200">
        <a:solidFill>
          <a:schemeClr val="tx1"/>
        </a:solidFill>
        <a:latin typeface="+mn-lt"/>
        <a:ea typeface="+mn-ea"/>
        <a:cs typeface="+mn-cs"/>
      </a:defRPr>
    </a:lvl5pPr>
    <a:lvl6pPr marL="2286000" lvl="5"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6pPr>
    <a:lvl7pPr marL="2743200" lvl="6"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7pPr>
    <a:lvl8pPr marL="3200400" lvl="7"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8pPr>
    <a:lvl9pPr marL="3657600" lvl="8" indent="0" algn="l" defTabSz="914400" eaLnBrk="0" fontAlgn="base" latinLnBrk="0" hangingPunct="0">
      <a:spcBef>
        <a:spcPct val="30000"/>
      </a:spcBef>
      <a:spcAft>
        <a:spcPct val="0"/>
      </a:spcAft>
      <a:buNone/>
      <a:defRPr sz="1200" b="0" i="0" u="none" kern="1200" baseline="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53250" name="幻灯片图像占位符 1"/>
          <p:cNvSpPr>
            <a:spLocks noGrp="1" noRot="1" noChangeAspect="1" noTextEdit="1"/>
          </p:cNvSpPr>
          <p:nvPr>
            <p:ph type="sldImg"/>
          </p:nvPr>
        </p:nvSpPr>
        <p:spPr>
          <a:ln>
            <a:solidFill>
              <a:srgbClr val="000000">
                <a:alpha val="100000"/>
              </a:srgbClr>
            </a:solidFill>
            <a:miter lim="800000"/>
          </a:ln>
        </p:spPr>
      </p:sp>
      <p:sp>
        <p:nvSpPr>
          <p:cNvPr id="53251"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53252"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71682" name="幻灯片图像占位符 1"/>
          <p:cNvSpPr>
            <a:spLocks noGrp="1" noRot="1" noChangeAspect="1" noTextEdit="1"/>
          </p:cNvSpPr>
          <p:nvPr>
            <p:ph type="sldImg"/>
          </p:nvPr>
        </p:nvSpPr>
        <p:spPr>
          <a:ln>
            <a:solidFill>
              <a:srgbClr val="000000">
                <a:alpha val="100000"/>
              </a:srgbClr>
            </a:solidFill>
            <a:miter lim="800000"/>
          </a:ln>
        </p:spPr>
      </p:sp>
      <p:sp>
        <p:nvSpPr>
          <p:cNvPr id="71683"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71684"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73730" name="幻灯片图像占位符 1"/>
          <p:cNvSpPr>
            <a:spLocks noGrp="1" noRot="1" noChangeAspect="1" noTextEdit="1"/>
          </p:cNvSpPr>
          <p:nvPr>
            <p:ph type="sldImg"/>
          </p:nvPr>
        </p:nvSpPr>
        <p:spPr>
          <a:ln>
            <a:solidFill>
              <a:srgbClr val="000000">
                <a:alpha val="100000"/>
              </a:srgbClr>
            </a:solidFill>
            <a:miter lim="800000"/>
          </a:ln>
        </p:spPr>
      </p:sp>
      <p:sp>
        <p:nvSpPr>
          <p:cNvPr id="73731"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73732"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75778" name="幻灯片图像占位符 1"/>
          <p:cNvSpPr>
            <a:spLocks noGrp="1" noRot="1" noChangeAspect="1" noTextEdit="1"/>
          </p:cNvSpPr>
          <p:nvPr>
            <p:ph type="sldImg"/>
          </p:nvPr>
        </p:nvSpPr>
        <p:spPr>
          <a:ln>
            <a:solidFill>
              <a:srgbClr val="000000">
                <a:alpha val="100000"/>
              </a:srgbClr>
            </a:solidFill>
            <a:miter lim="800000"/>
          </a:ln>
        </p:spPr>
      </p:sp>
      <p:sp>
        <p:nvSpPr>
          <p:cNvPr id="75779"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75780"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77826" name="幻灯片图像占位符 1"/>
          <p:cNvSpPr>
            <a:spLocks noGrp="1" noRot="1" noChangeAspect="1" noTextEdit="1"/>
          </p:cNvSpPr>
          <p:nvPr>
            <p:ph type="sldImg"/>
          </p:nvPr>
        </p:nvSpPr>
        <p:spPr>
          <a:ln>
            <a:solidFill>
              <a:srgbClr val="000000">
                <a:alpha val="100000"/>
              </a:srgbClr>
            </a:solidFill>
            <a:miter lim="800000"/>
          </a:ln>
        </p:spPr>
      </p:sp>
      <p:sp>
        <p:nvSpPr>
          <p:cNvPr id="77827"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r>
              <a:rPr lang="zh-CN" altLang="en-US" dirty="0"/>
              <a:t>对复杂点的问题，不要一开始就着手写代码，分析清楚再编程，减少返工的概率。</a:t>
            </a:r>
            <a:endParaRPr lang="en-US" altLang="zh-CN" dirty="0"/>
          </a:p>
          <a:p>
            <a:pPr lvl="0" eaLnBrk="1" hangingPunct="1">
              <a:spcBef>
                <a:spcPct val="0"/>
              </a:spcBef>
            </a:pPr>
            <a:r>
              <a:rPr lang="zh-CN" altLang="en-US" dirty="0"/>
              <a:t>理解问题很重要，反复审题，考虑问题实际已知数据是什么，需要哪些计算结果。</a:t>
            </a:r>
            <a:endParaRPr lang="en-US" altLang="zh-CN" dirty="0"/>
          </a:p>
          <a:p>
            <a:pPr lvl="0" eaLnBrk="1" hangingPunct="1">
              <a:spcBef>
                <a:spcPct val="0"/>
              </a:spcBef>
            </a:pPr>
            <a:r>
              <a:rPr lang="zh-CN" altLang="en-US" dirty="0"/>
              <a:t>是否有可借鉴的已知模式可套用。</a:t>
            </a:r>
            <a:endParaRPr lang="zh-CN" altLang="en-US" dirty="0"/>
          </a:p>
        </p:txBody>
      </p:sp>
      <p:sp>
        <p:nvSpPr>
          <p:cNvPr id="77828"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79874" name="幻灯片图像占位符 1"/>
          <p:cNvSpPr>
            <a:spLocks noGrp="1" noRot="1" noChangeAspect="1" noTextEdit="1"/>
          </p:cNvSpPr>
          <p:nvPr>
            <p:ph type="sldImg"/>
          </p:nvPr>
        </p:nvSpPr>
        <p:spPr>
          <a:ln>
            <a:solidFill>
              <a:srgbClr val="000000">
                <a:alpha val="100000"/>
              </a:srgbClr>
            </a:solidFill>
            <a:miter lim="800000"/>
          </a:ln>
        </p:spPr>
      </p:sp>
      <p:sp>
        <p:nvSpPr>
          <p:cNvPr id="79875"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79876"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81922" name="幻灯片图像占位符 1"/>
          <p:cNvSpPr>
            <a:spLocks noGrp="1" noRot="1" noChangeAspect="1" noTextEdit="1"/>
          </p:cNvSpPr>
          <p:nvPr>
            <p:ph type="sldImg"/>
          </p:nvPr>
        </p:nvSpPr>
        <p:spPr>
          <a:ln>
            <a:solidFill>
              <a:srgbClr val="000000">
                <a:alpha val="100000"/>
              </a:srgbClr>
            </a:solidFill>
            <a:miter lim="800000"/>
          </a:ln>
        </p:spPr>
      </p:sp>
      <p:sp>
        <p:nvSpPr>
          <p:cNvPr id="81923"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81924"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83970" name="幻灯片图像占位符 1"/>
          <p:cNvSpPr>
            <a:spLocks noGrp="1" noRot="1" noChangeAspect="1" noTextEdit="1"/>
          </p:cNvSpPr>
          <p:nvPr>
            <p:ph type="sldImg"/>
          </p:nvPr>
        </p:nvSpPr>
        <p:spPr>
          <a:ln>
            <a:solidFill>
              <a:srgbClr val="000000">
                <a:alpha val="100000"/>
              </a:srgbClr>
            </a:solidFill>
            <a:miter lim="800000"/>
          </a:ln>
        </p:spPr>
      </p:sp>
      <p:sp>
        <p:nvSpPr>
          <p:cNvPr id="83971"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83972"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86018" name="幻灯片图像占位符 1"/>
          <p:cNvSpPr>
            <a:spLocks noGrp="1" noRot="1" noChangeAspect="1" noTextEdit="1"/>
          </p:cNvSpPr>
          <p:nvPr>
            <p:ph type="sldImg"/>
          </p:nvPr>
        </p:nvSpPr>
        <p:spPr>
          <a:ln>
            <a:solidFill>
              <a:srgbClr val="000000">
                <a:alpha val="100000"/>
              </a:srgbClr>
            </a:solidFill>
            <a:miter lim="800000"/>
          </a:ln>
        </p:spPr>
      </p:sp>
      <p:sp>
        <p:nvSpPr>
          <p:cNvPr id="86019"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86020"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88066" name="幻灯片图像占位符 1"/>
          <p:cNvSpPr>
            <a:spLocks noGrp="1" noRot="1" noChangeAspect="1" noTextEdit="1"/>
          </p:cNvSpPr>
          <p:nvPr>
            <p:ph type="sldImg"/>
          </p:nvPr>
        </p:nvSpPr>
        <p:spPr>
          <a:ln>
            <a:solidFill>
              <a:srgbClr val="000000">
                <a:alpha val="100000"/>
              </a:srgbClr>
            </a:solidFill>
            <a:miter lim="800000"/>
          </a:ln>
        </p:spPr>
      </p:sp>
      <p:sp>
        <p:nvSpPr>
          <p:cNvPr id="88067"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88068"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90114" name="幻灯片图像占位符 1"/>
          <p:cNvSpPr>
            <a:spLocks noGrp="1" noRot="1" noChangeAspect="1" noTextEdit="1"/>
          </p:cNvSpPr>
          <p:nvPr>
            <p:ph type="sldImg"/>
          </p:nvPr>
        </p:nvSpPr>
        <p:spPr>
          <a:ln>
            <a:solidFill>
              <a:srgbClr val="000000">
                <a:alpha val="100000"/>
              </a:srgbClr>
            </a:solidFill>
            <a:miter lim="800000"/>
          </a:ln>
        </p:spPr>
      </p:sp>
      <p:sp>
        <p:nvSpPr>
          <p:cNvPr id="90115"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r>
              <a:rPr lang="zh-CN" altLang="en-US" dirty="0"/>
              <a:t>一般性：算法解决问题的一般性；算法接受输入的一般性。</a:t>
            </a:r>
            <a:endParaRPr lang="en-US" altLang="zh-CN" dirty="0"/>
          </a:p>
          <a:p>
            <a:pPr lvl="0" eaLnBrk="1" hangingPunct="1">
              <a:spcBef>
                <a:spcPct val="0"/>
              </a:spcBef>
            </a:pPr>
            <a:r>
              <a:rPr lang="en-US" altLang="zh-CN" dirty="0"/>
              <a:t>1</a:t>
            </a:r>
            <a:r>
              <a:rPr lang="zh-CN" altLang="en-US" dirty="0"/>
              <a:t>、找出一个更一般性算法。如判断两个数是否互质。可以找出一个一般性算法：计算两个数的最大公约数。使用计算公约数的函数检查如果这两个数最大公约数为</a:t>
            </a:r>
            <a:r>
              <a:rPr lang="en-US" altLang="zh-CN" dirty="0"/>
              <a:t>1</a:t>
            </a:r>
            <a:r>
              <a:rPr lang="zh-CN" altLang="en-US" dirty="0"/>
              <a:t>则表示这两个数互质。很多一般性算法可以组成一个基础函数库功能为以后完成其他算法服务。</a:t>
            </a:r>
            <a:endParaRPr lang="en-US" altLang="zh-CN" dirty="0"/>
          </a:p>
          <a:p>
            <a:pPr lvl="0" eaLnBrk="1" hangingPunct="1">
              <a:spcBef>
                <a:spcPct val="0"/>
              </a:spcBef>
            </a:pPr>
            <a:r>
              <a:rPr lang="en-US" altLang="zh-CN" dirty="0"/>
              <a:t>2</a:t>
            </a:r>
            <a:r>
              <a:rPr lang="zh-CN" altLang="en-US" dirty="0"/>
              <a:t>、能处理所有可能的输入。</a:t>
            </a:r>
            <a:endParaRPr lang="zh-CN" altLang="en-US" dirty="0"/>
          </a:p>
        </p:txBody>
      </p:sp>
      <p:sp>
        <p:nvSpPr>
          <p:cNvPr id="90116"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a:ln>
            <a:solidFill>
              <a:srgbClr val="000000">
                <a:alpha val="100000"/>
              </a:srgbClr>
            </a:solidFill>
            <a:miter lim="800000"/>
          </a:ln>
        </p:spPr>
      </p:sp>
      <p:sp>
        <p:nvSpPr>
          <p:cNvPr id="55299"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55300"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92162" name="幻灯片图像占位符 1"/>
          <p:cNvSpPr>
            <a:spLocks noGrp="1" noRot="1" noChangeAspect="1" noTextEdit="1"/>
          </p:cNvSpPr>
          <p:nvPr>
            <p:ph type="sldImg"/>
          </p:nvPr>
        </p:nvSpPr>
        <p:spPr>
          <a:ln>
            <a:solidFill>
              <a:srgbClr val="000000">
                <a:alpha val="100000"/>
              </a:srgbClr>
            </a:solidFill>
            <a:miter lim="800000"/>
          </a:ln>
        </p:spPr>
      </p:sp>
      <p:sp>
        <p:nvSpPr>
          <p:cNvPr id="92163"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92164"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94210" name="幻灯片图像占位符 1"/>
          <p:cNvSpPr>
            <a:spLocks noGrp="1" noRot="1" noChangeAspect="1" noTextEdit="1"/>
          </p:cNvSpPr>
          <p:nvPr>
            <p:ph type="sldImg"/>
          </p:nvPr>
        </p:nvSpPr>
        <p:spPr>
          <a:ln>
            <a:solidFill>
              <a:srgbClr val="000000">
                <a:alpha val="100000"/>
              </a:srgbClr>
            </a:solidFill>
            <a:miter lim="800000"/>
          </a:ln>
        </p:spPr>
      </p:sp>
      <p:sp>
        <p:nvSpPr>
          <p:cNvPr id="94211"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94212"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96258" name="幻灯片图像占位符 1"/>
          <p:cNvSpPr>
            <a:spLocks noGrp="1" noRot="1" noChangeAspect="1" noTextEdit="1"/>
          </p:cNvSpPr>
          <p:nvPr>
            <p:ph type="sldImg"/>
          </p:nvPr>
        </p:nvSpPr>
        <p:spPr>
          <a:ln>
            <a:solidFill>
              <a:srgbClr val="000000">
                <a:alpha val="100000"/>
              </a:srgbClr>
            </a:solidFill>
            <a:miter lim="800000"/>
          </a:ln>
        </p:spPr>
      </p:sp>
      <p:sp>
        <p:nvSpPr>
          <p:cNvPr id="96259"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96260"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98306" name="幻灯片图像占位符 1"/>
          <p:cNvSpPr>
            <a:spLocks noGrp="1" noRot="1" noChangeAspect="1" noTextEdit="1"/>
          </p:cNvSpPr>
          <p:nvPr>
            <p:ph type="sldImg"/>
          </p:nvPr>
        </p:nvSpPr>
        <p:spPr>
          <a:ln>
            <a:solidFill>
              <a:srgbClr val="000000">
                <a:alpha val="100000"/>
              </a:srgbClr>
            </a:solidFill>
            <a:miter lim="800000"/>
          </a:ln>
        </p:spPr>
      </p:sp>
      <p:sp>
        <p:nvSpPr>
          <p:cNvPr id="98307"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98308"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00354" name="幻灯片图像占位符 1"/>
          <p:cNvSpPr>
            <a:spLocks noGrp="1" noRot="1" noChangeAspect="1" noTextEdit="1"/>
          </p:cNvSpPr>
          <p:nvPr>
            <p:ph type="sldImg"/>
          </p:nvPr>
        </p:nvSpPr>
        <p:spPr>
          <a:ln>
            <a:solidFill>
              <a:srgbClr val="000000">
                <a:alpha val="100000"/>
              </a:srgbClr>
            </a:solidFill>
            <a:miter lim="800000"/>
          </a:ln>
        </p:spPr>
      </p:sp>
      <p:sp>
        <p:nvSpPr>
          <p:cNvPr id="100355"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r>
              <a:rPr lang="zh-CN" altLang="en-US" dirty="0"/>
              <a:t>稳定性的要求。有的应用情况需要保持排序对象的稳定。比如按一组人的身高排序，如果稳定算法，同身高的两个人不会改变顺序。不稳定的情况就可能改变顺序（是否改变是未知的）</a:t>
            </a:r>
            <a:endParaRPr lang="en-US" altLang="zh-CN" dirty="0"/>
          </a:p>
          <a:p>
            <a:pPr lvl="0" eaLnBrk="1" hangingPunct="1">
              <a:spcBef>
                <a:spcPct val="0"/>
              </a:spcBef>
            </a:pPr>
            <a:r>
              <a:rPr lang="zh-CN" altLang="en-US" dirty="0"/>
              <a:t>比如全班按大小个排序，张三李四一样高，以前张三排李四前面，这时班里来了个转校生，重新排个，张三就拍李四后面了。这就是不稳定排序。</a:t>
            </a:r>
            <a:endParaRPr lang="zh-CN" altLang="en-US" dirty="0"/>
          </a:p>
        </p:txBody>
      </p:sp>
      <p:sp>
        <p:nvSpPr>
          <p:cNvPr id="100356"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02402" name="幻灯片图像占位符 1"/>
          <p:cNvSpPr>
            <a:spLocks noGrp="1" noRot="1" noChangeAspect="1" noTextEdit="1"/>
          </p:cNvSpPr>
          <p:nvPr>
            <p:ph type="sldImg"/>
          </p:nvPr>
        </p:nvSpPr>
        <p:spPr>
          <a:ln>
            <a:solidFill>
              <a:srgbClr val="000000">
                <a:alpha val="100000"/>
              </a:srgbClr>
            </a:solidFill>
            <a:miter lim="800000"/>
          </a:ln>
        </p:spPr>
      </p:sp>
      <p:sp>
        <p:nvSpPr>
          <p:cNvPr id="102403"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02404"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04450" name="幻灯片图像占位符 1"/>
          <p:cNvSpPr>
            <a:spLocks noGrp="1" noRot="1" noChangeAspect="1" noTextEdit="1"/>
          </p:cNvSpPr>
          <p:nvPr>
            <p:ph type="sldImg"/>
          </p:nvPr>
        </p:nvSpPr>
        <p:spPr>
          <a:ln>
            <a:solidFill>
              <a:srgbClr val="000000">
                <a:alpha val="100000"/>
              </a:srgbClr>
            </a:solidFill>
            <a:miter lim="800000"/>
          </a:ln>
        </p:spPr>
      </p:sp>
      <p:sp>
        <p:nvSpPr>
          <p:cNvPr id="104451"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04452"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06498" name="幻灯片图像占位符 1"/>
          <p:cNvSpPr>
            <a:spLocks noGrp="1" noRot="1" noChangeAspect="1" noTextEdit="1"/>
          </p:cNvSpPr>
          <p:nvPr>
            <p:ph type="sldImg"/>
          </p:nvPr>
        </p:nvSpPr>
        <p:spPr>
          <a:ln>
            <a:solidFill>
              <a:srgbClr val="000000">
                <a:alpha val="100000"/>
              </a:srgbClr>
            </a:solidFill>
            <a:miter lim="800000"/>
          </a:ln>
        </p:spPr>
      </p:sp>
      <p:sp>
        <p:nvSpPr>
          <p:cNvPr id="106499"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r>
              <a:rPr lang="zh-CN" altLang="en-US" dirty="0"/>
              <a:t>拓扑排序。把图内所有点排序，保证任意两点之间的顺序是正确。</a:t>
            </a:r>
            <a:endParaRPr lang="zh-CN" altLang="en-US" dirty="0"/>
          </a:p>
        </p:txBody>
      </p:sp>
      <p:sp>
        <p:nvSpPr>
          <p:cNvPr id="106500"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08546" name="幻灯片图像占位符 1"/>
          <p:cNvSpPr>
            <a:spLocks noGrp="1" noRot="1" noChangeAspect="1" noTextEdit="1"/>
          </p:cNvSpPr>
          <p:nvPr>
            <p:ph type="sldImg"/>
          </p:nvPr>
        </p:nvSpPr>
        <p:spPr>
          <a:ln>
            <a:solidFill>
              <a:srgbClr val="000000">
                <a:alpha val="100000"/>
              </a:srgbClr>
            </a:solidFill>
            <a:miter lim="800000"/>
          </a:ln>
        </p:spPr>
      </p:sp>
      <p:sp>
        <p:nvSpPr>
          <p:cNvPr id="108547"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08548"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10594" name="幻灯片图像占位符 1"/>
          <p:cNvSpPr>
            <a:spLocks noGrp="1" noRot="1" noChangeAspect="1" noTextEdit="1"/>
          </p:cNvSpPr>
          <p:nvPr>
            <p:ph type="sldImg"/>
          </p:nvPr>
        </p:nvSpPr>
        <p:spPr>
          <a:ln>
            <a:solidFill>
              <a:srgbClr val="000000">
                <a:alpha val="100000"/>
              </a:srgbClr>
            </a:solidFill>
            <a:miter lim="800000"/>
          </a:ln>
        </p:spPr>
      </p:sp>
      <p:sp>
        <p:nvSpPr>
          <p:cNvPr id="110595"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10596"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57346" name="幻灯片图像占位符 1"/>
          <p:cNvSpPr>
            <a:spLocks noGrp="1" noRot="1" noChangeAspect="1" noTextEdit="1"/>
          </p:cNvSpPr>
          <p:nvPr>
            <p:ph type="sldImg"/>
          </p:nvPr>
        </p:nvSpPr>
        <p:spPr>
          <a:ln>
            <a:solidFill>
              <a:srgbClr val="000000">
                <a:alpha val="100000"/>
              </a:srgbClr>
            </a:solidFill>
            <a:miter lim="800000"/>
          </a:ln>
        </p:spPr>
      </p:sp>
      <p:sp>
        <p:nvSpPr>
          <p:cNvPr id="57347"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57348"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12642" name="幻灯片图像占位符 1"/>
          <p:cNvSpPr>
            <a:spLocks noGrp="1" noRot="1" noChangeAspect="1" noTextEdit="1"/>
          </p:cNvSpPr>
          <p:nvPr>
            <p:ph type="sldImg"/>
          </p:nvPr>
        </p:nvSpPr>
        <p:spPr>
          <a:ln>
            <a:solidFill>
              <a:srgbClr val="000000">
                <a:alpha val="100000"/>
              </a:srgbClr>
            </a:solidFill>
            <a:miter lim="800000"/>
          </a:ln>
        </p:spPr>
      </p:sp>
      <p:sp>
        <p:nvSpPr>
          <p:cNvPr id="112643"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12644"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14690" name="幻灯片图像占位符 1"/>
          <p:cNvSpPr>
            <a:spLocks noGrp="1" noRot="1" noChangeAspect="1" noTextEdit="1"/>
          </p:cNvSpPr>
          <p:nvPr>
            <p:ph type="sldImg"/>
          </p:nvPr>
        </p:nvSpPr>
        <p:spPr>
          <a:ln>
            <a:solidFill>
              <a:srgbClr val="000000">
                <a:alpha val="100000"/>
              </a:srgbClr>
            </a:solidFill>
            <a:miter lim="800000"/>
          </a:ln>
        </p:spPr>
      </p:sp>
      <p:sp>
        <p:nvSpPr>
          <p:cNvPr id="114691"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14692"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16738" name="幻灯片图像占位符 1"/>
          <p:cNvSpPr>
            <a:spLocks noGrp="1" noRot="1" noChangeAspect="1" noTextEdit="1"/>
          </p:cNvSpPr>
          <p:nvPr>
            <p:ph type="sldImg"/>
          </p:nvPr>
        </p:nvSpPr>
        <p:spPr>
          <a:ln>
            <a:solidFill>
              <a:srgbClr val="000000">
                <a:alpha val="100000"/>
              </a:srgbClr>
            </a:solidFill>
            <a:miter lim="800000"/>
          </a:ln>
        </p:spPr>
      </p:sp>
      <p:sp>
        <p:nvSpPr>
          <p:cNvPr id="116739"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16740"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18786" name="幻灯片图像占位符 1"/>
          <p:cNvSpPr>
            <a:spLocks noGrp="1" noRot="1" noChangeAspect="1" noTextEdit="1"/>
          </p:cNvSpPr>
          <p:nvPr>
            <p:ph type="sldImg"/>
          </p:nvPr>
        </p:nvSpPr>
        <p:spPr>
          <a:ln>
            <a:solidFill>
              <a:srgbClr val="000000">
                <a:alpha val="100000"/>
              </a:srgbClr>
            </a:solidFill>
            <a:miter lim="800000"/>
          </a:ln>
        </p:spPr>
      </p:sp>
      <p:sp>
        <p:nvSpPr>
          <p:cNvPr id="118787"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18788"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20834" name="幻灯片图像占位符 1"/>
          <p:cNvSpPr>
            <a:spLocks noGrp="1" noRot="1" noChangeAspect="1" noTextEdit="1"/>
          </p:cNvSpPr>
          <p:nvPr>
            <p:ph type="sldImg"/>
          </p:nvPr>
        </p:nvSpPr>
        <p:spPr>
          <a:ln>
            <a:solidFill>
              <a:srgbClr val="000000">
                <a:alpha val="100000"/>
              </a:srgbClr>
            </a:solidFill>
            <a:miter lim="800000"/>
          </a:ln>
        </p:spPr>
      </p:sp>
      <p:sp>
        <p:nvSpPr>
          <p:cNvPr id="120835"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20836"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22882" name="幻灯片图像占位符 1"/>
          <p:cNvSpPr>
            <a:spLocks noGrp="1" noRot="1" noChangeAspect="1" noTextEdit="1"/>
          </p:cNvSpPr>
          <p:nvPr>
            <p:ph type="sldImg"/>
          </p:nvPr>
        </p:nvSpPr>
        <p:spPr>
          <a:ln>
            <a:solidFill>
              <a:srgbClr val="000000">
                <a:alpha val="100000"/>
              </a:srgbClr>
            </a:solidFill>
            <a:miter lim="800000"/>
          </a:ln>
        </p:spPr>
      </p:sp>
      <p:sp>
        <p:nvSpPr>
          <p:cNvPr id="122883"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22884"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24930" name="幻灯片图像占位符 1"/>
          <p:cNvSpPr>
            <a:spLocks noGrp="1" noRot="1" noChangeAspect="1" noTextEdit="1"/>
          </p:cNvSpPr>
          <p:nvPr>
            <p:ph type="sldImg"/>
          </p:nvPr>
        </p:nvSpPr>
        <p:spPr>
          <a:ln>
            <a:solidFill>
              <a:srgbClr val="000000">
                <a:alpha val="100000"/>
              </a:srgbClr>
            </a:solidFill>
            <a:miter lim="800000"/>
          </a:ln>
        </p:spPr>
      </p:sp>
      <p:sp>
        <p:nvSpPr>
          <p:cNvPr id="124931"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24932"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26978" name="幻灯片图像占位符 1"/>
          <p:cNvSpPr>
            <a:spLocks noGrp="1" noRot="1" noChangeAspect="1" noTextEdit="1"/>
          </p:cNvSpPr>
          <p:nvPr>
            <p:ph type="sldImg"/>
          </p:nvPr>
        </p:nvSpPr>
        <p:spPr>
          <a:ln>
            <a:solidFill>
              <a:srgbClr val="000000">
                <a:alpha val="100000"/>
              </a:srgbClr>
            </a:solidFill>
            <a:miter lim="800000"/>
          </a:ln>
        </p:spPr>
      </p:sp>
      <p:sp>
        <p:nvSpPr>
          <p:cNvPr id="126979"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26980"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29026" name="幻灯片图像占位符 1"/>
          <p:cNvSpPr>
            <a:spLocks noGrp="1" noRot="1" noChangeAspect="1" noTextEdit="1"/>
          </p:cNvSpPr>
          <p:nvPr>
            <p:ph type="sldImg"/>
          </p:nvPr>
        </p:nvSpPr>
        <p:spPr>
          <a:ln>
            <a:solidFill>
              <a:srgbClr val="000000">
                <a:alpha val="100000"/>
              </a:srgbClr>
            </a:solidFill>
            <a:miter lim="800000"/>
          </a:ln>
        </p:spPr>
      </p:sp>
      <p:sp>
        <p:nvSpPr>
          <p:cNvPr id="129027"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29028"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31074" name="幻灯片图像占位符 1"/>
          <p:cNvSpPr>
            <a:spLocks noGrp="1" noRot="1" noChangeAspect="1" noTextEdit="1"/>
          </p:cNvSpPr>
          <p:nvPr>
            <p:ph type="sldImg"/>
          </p:nvPr>
        </p:nvSpPr>
        <p:spPr>
          <a:ln>
            <a:solidFill>
              <a:srgbClr val="000000">
                <a:alpha val="100000"/>
              </a:srgbClr>
            </a:solidFill>
            <a:miter lim="800000"/>
          </a:ln>
        </p:spPr>
      </p:sp>
      <p:sp>
        <p:nvSpPr>
          <p:cNvPr id="131075"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131076"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a:solidFill>
              <a:srgbClr val="000000">
                <a:alpha val="100000"/>
              </a:srgbClr>
            </a:solidFill>
            <a:miter lim="800000"/>
          </a:ln>
        </p:spPr>
      </p:sp>
      <p:sp>
        <p:nvSpPr>
          <p:cNvPr id="59395"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59396"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33122" name="幻灯片图像占位符 1"/>
          <p:cNvSpPr>
            <a:spLocks noGrp="1" noRot="1" noChangeAspect="1" noTextEdit="1"/>
          </p:cNvSpPr>
          <p:nvPr>
            <p:ph type="sldImg"/>
          </p:nvPr>
        </p:nvSpPr>
        <p:spPr>
          <a:ln>
            <a:solidFill>
              <a:srgbClr val="000000">
                <a:alpha val="100000"/>
              </a:srgbClr>
            </a:solidFill>
            <a:miter lim="800000"/>
          </a:ln>
        </p:spPr>
      </p:sp>
      <p:sp>
        <p:nvSpPr>
          <p:cNvPr id="133123"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r>
              <a:rPr lang="zh-CN" altLang="en-US" dirty="0"/>
              <a:t>有序树中可能父节点包括多个孩子节点，因此如果存储多个孩子的指针数据结构不好设计，每个节点大小不一致。所以用孩子兄弟表示法，转换为二叉树存储。左指针指向孩子，右指针指向兄弟。</a:t>
            </a:r>
            <a:endParaRPr lang="zh-CN" altLang="en-US" dirty="0"/>
          </a:p>
        </p:txBody>
      </p:sp>
      <p:sp>
        <p:nvSpPr>
          <p:cNvPr id="133124"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35170" name="幻灯片图像占位符 1"/>
          <p:cNvSpPr>
            <a:spLocks noGrp="1" noRot="1" noChangeAspect="1" noTextEdit="1"/>
          </p:cNvSpPr>
          <p:nvPr>
            <p:ph type="sldImg"/>
          </p:nvPr>
        </p:nvSpPr>
        <p:spPr>
          <a:ln>
            <a:solidFill>
              <a:srgbClr val="000000">
                <a:alpha val="100000"/>
              </a:srgbClr>
            </a:solidFill>
            <a:miter lim="800000"/>
          </a:ln>
        </p:spPr>
      </p:sp>
      <p:sp>
        <p:nvSpPr>
          <p:cNvPr id="135171"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r>
              <a:rPr lang="zh-CN" altLang="en-US" dirty="0"/>
              <a:t>如果</a:t>
            </a:r>
            <a:r>
              <a:rPr lang="en-US" altLang="zh-CN" dirty="0"/>
              <a:t>U</a:t>
            </a:r>
            <a:r>
              <a:rPr lang="zh-CN" altLang="en-US" dirty="0"/>
              <a:t>有限，不太大，可以用第一种表示法速度快很多。</a:t>
            </a:r>
            <a:endParaRPr lang="en-US" altLang="zh-CN" dirty="0"/>
          </a:p>
          <a:p>
            <a:pPr lvl="0" eaLnBrk="1" hangingPunct="1">
              <a:spcBef>
                <a:spcPct val="0"/>
              </a:spcBef>
            </a:pPr>
            <a:r>
              <a:rPr lang="zh-CN" altLang="en-US" dirty="0"/>
              <a:t>例如</a:t>
            </a:r>
            <a:r>
              <a:rPr lang="en-US" altLang="zh-CN" dirty="0"/>
              <a:t>U</a:t>
            </a:r>
            <a:r>
              <a:rPr lang="zh-CN" altLang="en-US" dirty="0"/>
              <a:t>内每个元素都是整数，都在</a:t>
            </a:r>
            <a:r>
              <a:rPr lang="en-US" altLang="zh-CN" dirty="0"/>
              <a:t>10</a:t>
            </a:r>
            <a:r>
              <a:rPr lang="zh-CN" altLang="en-US" dirty="0"/>
              <a:t>以内，我们用一个整数就可以表示这个集合。一个整数是</a:t>
            </a:r>
            <a:r>
              <a:rPr lang="en-US" altLang="zh-CN" dirty="0"/>
              <a:t>32</a:t>
            </a:r>
            <a:r>
              <a:rPr lang="zh-CN" altLang="en-US" dirty="0"/>
              <a:t>位，最多可以表示</a:t>
            </a:r>
            <a:r>
              <a:rPr lang="en-US" altLang="zh-CN" dirty="0"/>
              <a:t>2^5=32</a:t>
            </a:r>
            <a:r>
              <a:rPr lang="zh-CN" altLang="en-US" dirty="0"/>
              <a:t>以内的数字。</a:t>
            </a:r>
            <a:endParaRPr lang="en-US" altLang="zh-CN" dirty="0"/>
          </a:p>
          <a:p>
            <a:pPr lvl="0" eaLnBrk="1" hangingPunct="1">
              <a:spcBef>
                <a:spcPct val="0"/>
              </a:spcBef>
            </a:pPr>
            <a:r>
              <a:rPr lang="zh-CN" altLang="en-US" dirty="0"/>
              <a:t>当然如果集合数据在</a:t>
            </a:r>
            <a:r>
              <a:rPr lang="en-US" altLang="zh-CN" dirty="0"/>
              <a:t>2^16=65535</a:t>
            </a:r>
            <a:r>
              <a:rPr lang="zh-CN" altLang="en-US" dirty="0"/>
              <a:t>以内，我们可以用</a:t>
            </a:r>
            <a:r>
              <a:rPr lang="en-US" altLang="zh-CN" dirty="0"/>
              <a:t>2^11</a:t>
            </a:r>
            <a:r>
              <a:rPr lang="zh-CN" altLang="en-US" dirty="0"/>
              <a:t>个整数，也就是</a:t>
            </a:r>
            <a:r>
              <a:rPr lang="en-US" altLang="zh-CN" dirty="0"/>
              <a:t>2k</a:t>
            </a:r>
            <a:r>
              <a:rPr lang="zh-CN" altLang="en-US" dirty="0"/>
              <a:t>*</a:t>
            </a:r>
            <a:r>
              <a:rPr lang="en-US" altLang="zh-CN" dirty="0"/>
              <a:t>4=8k</a:t>
            </a:r>
            <a:r>
              <a:rPr lang="zh-CN" altLang="en-US" dirty="0"/>
              <a:t>字节大小的内存来表示。</a:t>
            </a:r>
            <a:endParaRPr lang="en-US" altLang="zh-CN" dirty="0"/>
          </a:p>
          <a:p>
            <a:pPr lvl="0" eaLnBrk="1" hangingPunct="1">
              <a:spcBef>
                <a:spcPct val="0"/>
              </a:spcBef>
            </a:pPr>
            <a:r>
              <a:rPr lang="zh-CN" altLang="en-US" dirty="0"/>
              <a:t>当然如果集合数据在</a:t>
            </a:r>
            <a:r>
              <a:rPr lang="en-US" altLang="zh-CN" dirty="0"/>
              <a:t>2^32=4294967296</a:t>
            </a:r>
            <a:r>
              <a:rPr lang="zh-CN" altLang="en-US" dirty="0"/>
              <a:t>范围内，需要</a:t>
            </a:r>
            <a:r>
              <a:rPr lang="en-US" altLang="zh-CN" dirty="0"/>
              <a:t>2^29</a:t>
            </a:r>
            <a:r>
              <a:rPr lang="zh-CN" altLang="en-US" dirty="0"/>
              <a:t>字节内存，也就是</a:t>
            </a:r>
            <a:r>
              <a:rPr lang="en-US" altLang="zh-CN" dirty="0"/>
              <a:t>500M</a:t>
            </a:r>
            <a:r>
              <a:rPr lang="zh-CN" altLang="en-US" dirty="0"/>
              <a:t>内存来表示，还是可以接受。</a:t>
            </a:r>
            <a:endParaRPr lang="zh-CN" altLang="en-US" dirty="0"/>
          </a:p>
        </p:txBody>
      </p:sp>
      <p:sp>
        <p:nvSpPr>
          <p:cNvPr id="135172"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61442" name="幻灯片图像占位符 1"/>
          <p:cNvSpPr>
            <a:spLocks noGrp="1" noRot="1" noChangeAspect="1" noTextEdit="1"/>
          </p:cNvSpPr>
          <p:nvPr>
            <p:ph type="sldImg"/>
          </p:nvPr>
        </p:nvSpPr>
        <p:spPr>
          <a:ln>
            <a:solidFill>
              <a:srgbClr val="000000">
                <a:alpha val="100000"/>
              </a:srgbClr>
            </a:solidFill>
            <a:miter lim="800000"/>
          </a:ln>
        </p:spPr>
      </p:sp>
      <p:sp>
        <p:nvSpPr>
          <p:cNvPr id="61443"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61444"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63490" name="幻灯片图像占位符 1"/>
          <p:cNvSpPr>
            <a:spLocks noGrp="1" noRot="1" noChangeAspect="1" noTextEdit="1"/>
          </p:cNvSpPr>
          <p:nvPr>
            <p:ph type="sldImg"/>
          </p:nvPr>
        </p:nvSpPr>
        <p:spPr>
          <a:ln>
            <a:solidFill>
              <a:srgbClr val="000000">
                <a:alpha val="100000"/>
              </a:srgbClr>
            </a:solidFill>
            <a:miter lim="800000"/>
          </a:ln>
        </p:spPr>
      </p:sp>
      <p:sp>
        <p:nvSpPr>
          <p:cNvPr id="63491"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63492"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65538" name="幻灯片图像占位符 1"/>
          <p:cNvSpPr>
            <a:spLocks noGrp="1" noRot="1" noChangeAspect="1" noTextEdit="1"/>
          </p:cNvSpPr>
          <p:nvPr>
            <p:ph type="sldImg"/>
          </p:nvPr>
        </p:nvSpPr>
        <p:spPr>
          <a:ln>
            <a:solidFill>
              <a:srgbClr val="000000">
                <a:alpha val="100000"/>
              </a:srgbClr>
            </a:solidFill>
            <a:miter lim="800000"/>
          </a:ln>
        </p:spPr>
      </p:sp>
      <p:sp>
        <p:nvSpPr>
          <p:cNvPr id="65539"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r>
              <a:rPr lang="en-US" altLang="zh-CN" dirty="0"/>
              <a:t>1</a:t>
            </a:r>
            <a:r>
              <a:rPr lang="zh-CN" altLang="en-US" dirty="0"/>
              <a:t>、歧义。如果有歧义，计算机程序执行结果可能就不是我们想要的。买西瓜的例子。女朋友说，下班回来带一个西瓜。如果看到番茄，就买两个。正常人买回来的是一个西瓜和两个番茄，程序员买回来的是两个西瓜。</a:t>
            </a:r>
            <a:endParaRPr lang="en-US" altLang="zh-CN" dirty="0"/>
          </a:p>
          <a:p>
            <a:pPr lvl="0" eaLnBrk="1" hangingPunct="1">
              <a:spcBef>
                <a:spcPct val="0"/>
              </a:spcBef>
            </a:pPr>
            <a:r>
              <a:rPr lang="en-US" altLang="zh-CN" dirty="0"/>
              <a:t>2</a:t>
            </a:r>
            <a:r>
              <a:rPr lang="zh-CN" altLang="en-US" dirty="0"/>
              <a:t>、测试的主要目的，所有输入都要有可定义的输出。这是以后考研上机考试的重点。</a:t>
            </a:r>
            <a:endParaRPr lang="en-US" altLang="zh-CN" dirty="0"/>
          </a:p>
          <a:p>
            <a:pPr lvl="0" eaLnBrk="1" hangingPunct="1">
              <a:spcBef>
                <a:spcPct val="0"/>
              </a:spcBef>
            </a:pPr>
            <a:r>
              <a:rPr lang="en-US" altLang="zh-CN" dirty="0"/>
              <a:t>3</a:t>
            </a:r>
            <a:r>
              <a:rPr lang="zh-CN" altLang="en-US" dirty="0"/>
              <a:t>、</a:t>
            </a:r>
            <a:r>
              <a:rPr lang="en-US" altLang="zh-CN" dirty="0"/>
              <a:t>4</a:t>
            </a:r>
            <a:r>
              <a:rPr lang="zh-CN" altLang="en-US" dirty="0"/>
              <a:t>见后面的例子</a:t>
            </a:r>
            <a:endParaRPr lang="zh-CN" altLang="en-US" dirty="0"/>
          </a:p>
        </p:txBody>
      </p:sp>
      <p:sp>
        <p:nvSpPr>
          <p:cNvPr id="65540"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67586" name="幻灯片图像占位符 1"/>
          <p:cNvSpPr>
            <a:spLocks noGrp="1" noRot="1" noChangeAspect="1" noTextEdit="1"/>
          </p:cNvSpPr>
          <p:nvPr>
            <p:ph type="sldImg"/>
          </p:nvPr>
        </p:nvSpPr>
        <p:spPr>
          <a:ln>
            <a:solidFill>
              <a:srgbClr val="000000">
                <a:alpha val="100000"/>
              </a:srgbClr>
            </a:solidFill>
            <a:miter lim="800000"/>
          </a:ln>
        </p:spPr>
      </p:sp>
      <p:sp>
        <p:nvSpPr>
          <p:cNvPr id="67587"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67588"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69634" name="幻灯片图像占位符 1"/>
          <p:cNvSpPr>
            <a:spLocks noGrp="1" noRot="1" noChangeAspect="1" noTextEdit="1"/>
          </p:cNvSpPr>
          <p:nvPr>
            <p:ph type="sldImg"/>
          </p:nvPr>
        </p:nvSpPr>
        <p:spPr>
          <a:ln>
            <a:solidFill>
              <a:srgbClr val="000000">
                <a:alpha val="100000"/>
              </a:srgbClr>
            </a:solidFill>
            <a:miter lim="800000"/>
          </a:ln>
        </p:spPr>
      </p:sp>
      <p:sp>
        <p:nvSpPr>
          <p:cNvPr id="69635" name="备注占位符 2"/>
          <p:cNvSpPr>
            <a:spLocks noGrp="1"/>
          </p:cNvSpPr>
          <p:nvPr>
            <p:ph type="body"/>
          </p:nvPr>
        </p:nvSpPr>
        <p:spPr>
          <a:ln w="12700"/>
        </p:spPr>
        <p:txBody>
          <a:bodyPr wrap="square" lIns="91440" tIns="45720" rIns="91440" bIns="45720" anchor="t" anchorCtr="0"/>
          <a:lstStyle/>
          <a:p>
            <a:pPr lvl="0" eaLnBrk="1" hangingPunct="1">
              <a:spcBef>
                <a:spcPct val="0"/>
              </a:spcBef>
            </a:pPr>
            <a:endParaRPr lang="zh-CN" altLang="en-US" dirty="0"/>
          </a:p>
        </p:txBody>
      </p:sp>
      <p:sp>
        <p:nvSpPr>
          <p:cNvPr id="69636" name="灯片编号占位符 3"/>
          <p:cNvSpPr txBox="1">
            <a:spLocks noGrp="1"/>
          </p:cNvSpP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en-US" sz="1200" b="0" dirty="0"/>
            </a:fld>
            <a:endParaRPr lang="zh-CN" altLang="en-US" sz="1200" b="0" dirty="0"/>
          </a:p>
        </p:txBody>
      </p:sp>
    </p:spTree>
  </p:cSld>
  <p:clrMapOvr>
    <a:overrideClrMapping bg1="lt1" tx1="dk1" bg2="lt2" tx2="dk2" accent1="accent1" accent2="accent2" accent3="accent3" accent4="accent4" accent5="accent5" accent6="accent6" hlink="hlink" folHlink="folHlink"/>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lstStyle>
            <a:lvl1pPr algn="ctr">
              <a:defRPr sz="4500"/>
            </a:lvl1p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endParaRPr lang="zh-CN" altLang="en-US" noProof="1"/>
          </a:p>
        </p:txBody>
      </p:sp>
      <p:sp>
        <p:nvSpPr>
          <p:cNvPr id="16" name="日期占位符 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4568BB1-A5E2-49F3-9E3A-68202A20A5A6}"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7" name="页脚占位符 21"/>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8" name="灯片编号占位符 17"/>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5E4B1ABE-DDA7-4743-BC99-58EBFA94A3CE}"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7" name="页脚占位符 21"/>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8" name="灯片编号占位符 17"/>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704850"/>
            <a:ext cx="2057400" cy="5619750"/>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457200" y="704850"/>
            <a:ext cx="6052930" cy="5619750"/>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80E22B6-F3C7-4FDB-98EF-2DEF81711FC1}"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7" name="页脚占位符 21"/>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8" name="灯片编号占位符 17"/>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lstStyle>
            <a:lvl1pPr algn="ctr">
              <a:defRPr sz="4500"/>
            </a:lvl1p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endParaRPr lang="zh-CN" altLang="en-US" noProof="1"/>
          </a:p>
        </p:txBody>
      </p:sp>
      <p:sp>
        <p:nvSpPr>
          <p:cNvPr id="16" name="日期占位符 2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078F98F-0B76-4B2A-9034-1511B4BD5802}"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18"/>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26"/>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2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5FF6AE1B-6580-41B1-8258-7BF6F5C72E57}"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18"/>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26"/>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lstStyle>
            <a:lvl1pPr>
              <a:defRPr sz="4500"/>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endParaRPr lang="zh-CN" altLang="en-US" noProof="1"/>
          </a:p>
        </p:txBody>
      </p:sp>
      <p:sp>
        <p:nvSpPr>
          <p:cNvPr id="16" name="日期占位符 2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32838E3-3402-4999-8ABC-BCFE22D49C74}"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18"/>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26"/>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457200" y="1935163"/>
            <a:ext cx="4032504" cy="4389437"/>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内容占位符 3"/>
          <p:cNvSpPr>
            <a:spLocks noGrp="1"/>
          </p:cNvSpPr>
          <p:nvPr>
            <p:ph sz="half" idx="2"/>
          </p:nvPr>
        </p:nvSpPr>
        <p:spPr>
          <a:xfrm>
            <a:off x="4654296" y="1935163"/>
            <a:ext cx="4032504" cy="4389437"/>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29"/>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837E45D3-9E33-41B3-91AE-EFB9643D9012}"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18"/>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26"/>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890081" y="1778438"/>
            <a:ext cx="3655181"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890081" y="2665379"/>
            <a:ext cx="3655181" cy="3524284"/>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文本占位符 4"/>
          <p:cNvSpPr>
            <a:spLocks noGrp="1"/>
          </p:cNvSpPr>
          <p:nvPr>
            <p:ph type="body" sz="quarter" idx="3"/>
          </p:nvPr>
        </p:nvSpPr>
        <p:spPr>
          <a:xfrm>
            <a:off x="4692704" y="1778438"/>
            <a:ext cx="3673182"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4692704" y="2665379"/>
            <a:ext cx="3673182" cy="3524284"/>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29"/>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F09E86F2-7957-4F94-B933-A893D99537FC}"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18"/>
          <p:cNvSpPr>
            <a:spLocks noGrp="1"/>
          </p:cNvSpPr>
          <p:nvPr>
            <p:ph type="ftr" sz="quarter" idx="1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26"/>
          <p:cNvSpPr>
            <a:spLocks noGrp="1"/>
          </p:cNvSpPr>
          <p:nvPr>
            <p:ph type="sldNum" sz="quarter" idx="1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16" name="日期占位符 2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34AF1AD-E653-4A6D-B23B-573725CEB9DE}"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18"/>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26"/>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blipFill rotWithShape="0">
          <a:blip r:embed="rId2"/>
          <a:stretch>
            <a:fillRect/>
          </a:stretch>
        </a:blipFill>
        <a:effectLst/>
      </p:bgPr>
    </p:bg>
    <p:spTree>
      <p:nvGrpSpPr>
        <p:cNvPr id="1" name=""/>
        <p:cNvGrpSpPr/>
        <p:nvPr/>
      </p:nvGrpSpPr>
      <p:grpSpPr>
        <a:xfrm>
          <a:off x="0" y="0"/>
          <a:ext cx="0" cy="0"/>
          <a:chOff x="0" y="0"/>
          <a:chExt cx="0" cy="0"/>
        </a:xfrm>
      </p:grpSpPr>
      <p:sp>
        <p:nvSpPr>
          <p:cNvPr id="16" name="日期占位符 2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439D3D6-E0D5-4647-8288-F91E9341B6B6}"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18"/>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26"/>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lstStyle>
            <a:lvl1pPr>
              <a:defRPr sz="2400"/>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endParaRPr lang="zh-CN" altLang="en-US" noProof="1"/>
          </a:p>
        </p:txBody>
      </p:sp>
      <p:sp>
        <p:nvSpPr>
          <p:cNvPr id="16" name="日期占位符 29"/>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7BF78CBA-A115-4E1E-A1CB-794652830494}"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18"/>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26"/>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D4BF008C-480E-4D15-BD70-5E96740BAA6B}"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7" name="页脚占位符 21"/>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8" name="灯片编号占位符 17"/>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lstStyle>
            <a:lvl1pPr>
              <a:defRPr sz="2400"/>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3887391" y="457201"/>
            <a:ext cx="4629150" cy="5403850"/>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
                <a:srgbClr val="0BD0D9"/>
              </a:buClr>
              <a:buSzPct val="95000"/>
              <a:buFont typeface="Wingdings 2" panose="05020102010507070707" pitchFamily="18" charset="2"/>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noProof="1"/>
              <a:t>单击此处编辑母版文本样式</a:t>
            </a:r>
            <a:endParaRPr lang="zh-CN" altLang="en-US" noProof="1"/>
          </a:p>
        </p:txBody>
      </p:sp>
      <p:sp>
        <p:nvSpPr>
          <p:cNvPr id="16" name="日期占位符 29"/>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FCEE405F-B106-4103-AC2C-53CCD65A6C30}"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18"/>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26"/>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2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8CBD0A63-DB1C-4F21-9BB7-2D655B09567F}"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18"/>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26"/>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版">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704850"/>
            <a:ext cx="2057400" cy="5619750"/>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457200" y="704850"/>
            <a:ext cx="6052930" cy="5619750"/>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2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B7696BB-64AC-46D0-B226-E214FCC933C4}"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18"/>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26"/>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lstStyle>
            <a:lvl1pPr algn="ctr">
              <a:defRPr sz="4500"/>
            </a:lvl1p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endParaRPr lang="zh-CN" altLang="en-US" noProof="1"/>
          </a:p>
        </p:txBody>
      </p:sp>
      <p:sp>
        <p:nvSpPr>
          <p:cNvPr id="16" name="日期占位符 3"/>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B095C29-BF7E-4B07-8949-C3BD272F2F87}"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4"/>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5"/>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3"/>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4B929CBB-9EF6-48F0-A5BB-6AAF30713613}"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4"/>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5"/>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lstStyle>
            <a:lvl1pPr>
              <a:defRPr sz="4500"/>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endParaRPr lang="zh-CN" altLang="en-US" noProof="1"/>
          </a:p>
        </p:txBody>
      </p:sp>
      <p:sp>
        <p:nvSpPr>
          <p:cNvPr id="16" name="日期占位符 3"/>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4C1D4F5D-C40F-4772-83C3-A950FD33294F}"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4"/>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5"/>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457200" y="1935163"/>
            <a:ext cx="4032504" cy="4389437"/>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内容占位符 3"/>
          <p:cNvSpPr>
            <a:spLocks noGrp="1"/>
          </p:cNvSpPr>
          <p:nvPr>
            <p:ph sz="half" idx="2"/>
          </p:nvPr>
        </p:nvSpPr>
        <p:spPr>
          <a:xfrm>
            <a:off x="4654296" y="1935163"/>
            <a:ext cx="4032504" cy="4389437"/>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3"/>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66830F6B-B19B-47EA-9720-8B008A446D73}"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4"/>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5"/>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890081" y="1778438"/>
            <a:ext cx="3655181"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890081" y="2665379"/>
            <a:ext cx="3655181" cy="3524284"/>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文本占位符 4"/>
          <p:cNvSpPr>
            <a:spLocks noGrp="1"/>
          </p:cNvSpPr>
          <p:nvPr>
            <p:ph type="body" sz="quarter" idx="3"/>
          </p:nvPr>
        </p:nvSpPr>
        <p:spPr>
          <a:xfrm>
            <a:off x="4692704" y="1778438"/>
            <a:ext cx="3673182"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4692704" y="2665379"/>
            <a:ext cx="3673182" cy="3524284"/>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3"/>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34770EE7-CA6D-418D-AB33-16944D50C0EF}"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4"/>
          <p:cNvSpPr>
            <a:spLocks noGrp="1"/>
          </p:cNvSpPr>
          <p:nvPr>
            <p:ph type="ftr" sz="quarter" idx="1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5"/>
          <p:cNvSpPr>
            <a:spLocks noGrp="1"/>
          </p:cNvSpPr>
          <p:nvPr>
            <p:ph type="sldNum" sz="quarter" idx="1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16" name="日期占位符 3"/>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9402A421-E8E8-4271-A37C-9F45EFD3A367}"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4"/>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5"/>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bg>
      <p:bgPr>
        <a:blipFill rotWithShape="0">
          <a:blip r:embed="rId2"/>
          <a:stretch>
            <a:fillRect/>
          </a:stretch>
        </a:blipFill>
        <a:effectLst/>
      </p:bgPr>
    </p:bg>
    <p:spTree>
      <p:nvGrpSpPr>
        <p:cNvPr id="1" name=""/>
        <p:cNvGrpSpPr/>
        <p:nvPr/>
      </p:nvGrpSpPr>
      <p:grpSpPr>
        <a:xfrm>
          <a:off x="0" y="0"/>
          <a:ext cx="0" cy="0"/>
          <a:chOff x="0" y="0"/>
          <a:chExt cx="0" cy="0"/>
        </a:xfrm>
      </p:grpSpPr>
      <p:sp>
        <p:nvSpPr>
          <p:cNvPr id="16" name="日期占位符 3"/>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F5A0F7A1-955F-4B28-9115-F4E3472C16C5}"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4"/>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5"/>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lstStyle>
            <a:lvl1pPr>
              <a:defRPr sz="4500"/>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endParaRPr lang="zh-CN" altLang="en-US" noProof="1"/>
          </a:p>
        </p:txBody>
      </p:sp>
      <p:sp>
        <p:nvSpPr>
          <p:cNvPr id="16" name="日期占位符 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A982CC9A-050B-46C4-9813-4005B28FF034}"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7" name="页脚占位符 21"/>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8" name="灯片编号占位符 17"/>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lstStyle>
            <a:lvl1pPr>
              <a:defRPr sz="2400"/>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endParaRPr lang="zh-CN" altLang="en-US" noProof="1"/>
          </a:p>
        </p:txBody>
      </p:sp>
      <p:sp>
        <p:nvSpPr>
          <p:cNvPr id="16" name="日期占位符 3"/>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CA3FAF7-3D0A-4489-9DE8-E6BFC9F424DB}"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4"/>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5"/>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lstStyle>
            <a:lvl1pPr>
              <a:defRPr sz="2400"/>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3887391" y="457201"/>
            <a:ext cx="4629150" cy="5403850"/>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
                <a:srgbClr val="0BD0D9"/>
              </a:buClr>
              <a:buSzPct val="95000"/>
              <a:buFont typeface="Wingdings 2" panose="05020102010507070707" pitchFamily="18" charset="2"/>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noProof="1"/>
              <a:t>单击此处编辑母版文本样式</a:t>
            </a:r>
            <a:endParaRPr lang="zh-CN" altLang="en-US" noProof="1"/>
          </a:p>
        </p:txBody>
      </p:sp>
      <p:sp>
        <p:nvSpPr>
          <p:cNvPr id="16" name="日期占位符 3"/>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E85F05D-FB09-4566-B9F2-01AC556C981C}"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4"/>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5"/>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3"/>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5C44D93F-4D1B-4454-927E-27E53C86CC67}"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4"/>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5"/>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版">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704850"/>
            <a:ext cx="2057400" cy="5619750"/>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457200" y="704850"/>
            <a:ext cx="6052930" cy="5619750"/>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3"/>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499B30BD-051E-4C00-A8E0-86C061A4E0FA}"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17" name="页脚占位符 4"/>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18" name="灯片编号占位符 5"/>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lstStyle>
            <a:lvl1pPr algn="ctr">
              <a:defRPr sz="4500"/>
            </a:lvl1p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endParaRPr lang="zh-CN" altLang="en-US" noProof="1"/>
          </a:p>
        </p:txBody>
      </p:sp>
      <p:sp>
        <p:nvSpPr>
          <p:cNvPr id="11" name="日期占位符 4"/>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71392CFE-AA81-448B-8CDC-E53553677D9F}"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2" name="页脚占位符 5"/>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3" name="灯片编号占位符 6"/>
          <p:cNvSpPr>
            <a:spLocks noGrp="1"/>
          </p:cNvSpPr>
          <p:nvPr>
            <p:ph type="sldNum" sz="quarter" idx="4"/>
          </p:nvPr>
        </p:nvSpPr>
        <p:spPr>
          <a:xfrm>
            <a:off x="8077200" y="6356350"/>
            <a:ext cx="6096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1" name="日期占位符 4"/>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6AFD5338-FFC4-4AD1-A599-94FF66257FDA}"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2" name="页脚占位符 5"/>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3" name="灯片编号占位符 6"/>
          <p:cNvSpPr>
            <a:spLocks noGrp="1"/>
          </p:cNvSpPr>
          <p:nvPr>
            <p:ph type="sldNum" sz="quarter" idx="4"/>
          </p:nvPr>
        </p:nvSpPr>
        <p:spPr>
          <a:xfrm>
            <a:off x="8077200" y="6356350"/>
            <a:ext cx="6096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lstStyle>
            <a:lvl1pPr>
              <a:defRPr sz="4500"/>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endParaRPr lang="zh-CN" altLang="en-US" noProof="1"/>
          </a:p>
        </p:txBody>
      </p:sp>
      <p:sp>
        <p:nvSpPr>
          <p:cNvPr id="11" name="日期占位符 4"/>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A4B2C807-7D5C-432E-AC78-F21A7F6EC617}"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2" name="页脚占位符 5"/>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3" name="灯片编号占位符 6"/>
          <p:cNvSpPr>
            <a:spLocks noGrp="1"/>
          </p:cNvSpPr>
          <p:nvPr>
            <p:ph type="sldNum" sz="quarter" idx="4"/>
          </p:nvPr>
        </p:nvSpPr>
        <p:spPr>
          <a:xfrm>
            <a:off x="8077200" y="6356350"/>
            <a:ext cx="6096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457200" y="1935163"/>
            <a:ext cx="4032504" cy="4389437"/>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内容占位符 3"/>
          <p:cNvSpPr>
            <a:spLocks noGrp="1"/>
          </p:cNvSpPr>
          <p:nvPr>
            <p:ph sz="half" idx="2"/>
          </p:nvPr>
        </p:nvSpPr>
        <p:spPr>
          <a:xfrm>
            <a:off x="4654296" y="1935163"/>
            <a:ext cx="4032504" cy="4389437"/>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1" name="日期占位符 4"/>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089910F1-E180-4662-A3A0-1104997367C6}"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2" name="页脚占位符 5"/>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3" name="灯片编号占位符 6"/>
          <p:cNvSpPr>
            <a:spLocks noGrp="1"/>
          </p:cNvSpPr>
          <p:nvPr>
            <p:ph type="sldNum" sz="quarter" idx="4"/>
          </p:nvPr>
        </p:nvSpPr>
        <p:spPr>
          <a:xfrm>
            <a:off x="8077200" y="6356350"/>
            <a:ext cx="6096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890081" y="1778438"/>
            <a:ext cx="3655181"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890081" y="2665379"/>
            <a:ext cx="3655181" cy="3524284"/>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文本占位符 4"/>
          <p:cNvSpPr>
            <a:spLocks noGrp="1"/>
          </p:cNvSpPr>
          <p:nvPr>
            <p:ph type="body" sz="quarter" idx="3"/>
          </p:nvPr>
        </p:nvSpPr>
        <p:spPr>
          <a:xfrm>
            <a:off x="4692704" y="1778438"/>
            <a:ext cx="3673182"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4692704" y="2665379"/>
            <a:ext cx="3673182" cy="3524284"/>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1" name="日期占位符 4"/>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A5E9DD75-95C9-4D1B-8380-9662AD8EE49D}"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2" name="页脚占位符 5"/>
          <p:cNvSpPr>
            <a:spLocks noGrp="1"/>
          </p:cNvSpPr>
          <p:nvPr>
            <p:ph type="ftr" sz="quarter" idx="1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3" name="灯片编号占位符 6"/>
          <p:cNvSpPr>
            <a:spLocks noGrp="1"/>
          </p:cNvSpPr>
          <p:nvPr>
            <p:ph type="sldNum" sz="quarter" idx="14"/>
          </p:nvPr>
        </p:nvSpPr>
        <p:spPr>
          <a:xfrm>
            <a:off x="8077200" y="6356350"/>
            <a:ext cx="6096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11" name="日期占位符 4"/>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5520FB8F-6995-4406-9EB2-4E3EEA638CD4}"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2" name="页脚占位符 5"/>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3" name="灯片编号占位符 6"/>
          <p:cNvSpPr>
            <a:spLocks noGrp="1"/>
          </p:cNvSpPr>
          <p:nvPr>
            <p:ph type="sldNum" sz="quarter" idx="4"/>
          </p:nvPr>
        </p:nvSpPr>
        <p:spPr>
          <a:xfrm>
            <a:off x="8077200" y="6356350"/>
            <a:ext cx="6096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457200" y="1935163"/>
            <a:ext cx="4032504" cy="4389437"/>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内容占位符 3"/>
          <p:cNvSpPr>
            <a:spLocks noGrp="1"/>
          </p:cNvSpPr>
          <p:nvPr>
            <p:ph sz="half" idx="2"/>
          </p:nvPr>
        </p:nvSpPr>
        <p:spPr>
          <a:xfrm>
            <a:off x="4654296" y="1935163"/>
            <a:ext cx="4032504" cy="4389437"/>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9"/>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DE69906D-04DD-434E-9D82-0C62F1242D59}"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7" name="页脚占位符 21"/>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8" name="灯片编号占位符 17"/>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bg>
      <p:bgPr>
        <a:blipFill rotWithShape="0">
          <a:blip r:embed="rId2"/>
          <a:stretch>
            <a:fillRect/>
          </a:stretch>
        </a:blipFill>
        <a:effectLst/>
      </p:bgPr>
    </p:bg>
    <p:spTree>
      <p:nvGrpSpPr>
        <p:cNvPr id="1" name=""/>
        <p:cNvGrpSpPr/>
        <p:nvPr/>
      </p:nvGrpSpPr>
      <p:grpSpPr>
        <a:xfrm>
          <a:off x="0" y="0"/>
          <a:ext cx="0" cy="0"/>
          <a:chOff x="0" y="0"/>
          <a:chExt cx="0" cy="0"/>
        </a:xfrm>
      </p:grpSpPr>
      <p:sp>
        <p:nvSpPr>
          <p:cNvPr id="11" name="日期占位符 4"/>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F85FDF86-4143-4F4D-9C00-0DF4E9DB6901}"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2" name="页脚占位符 5"/>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3" name="灯片编号占位符 6"/>
          <p:cNvSpPr>
            <a:spLocks noGrp="1"/>
          </p:cNvSpPr>
          <p:nvPr>
            <p:ph type="sldNum" sz="quarter" idx="4"/>
          </p:nvPr>
        </p:nvSpPr>
        <p:spPr>
          <a:xfrm>
            <a:off x="8077200" y="6356350"/>
            <a:ext cx="6096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lstStyle>
            <a:lvl1pPr>
              <a:defRPr sz="2400"/>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endParaRPr lang="zh-CN" altLang="en-US" noProof="1"/>
          </a:p>
        </p:txBody>
      </p:sp>
      <p:sp>
        <p:nvSpPr>
          <p:cNvPr id="11" name="日期占位符 4"/>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6F031CB-741C-4334-A525-394577768333}"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2" name="页脚占位符 5"/>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3" name="灯片编号占位符 6"/>
          <p:cNvSpPr>
            <a:spLocks noGrp="1"/>
          </p:cNvSpPr>
          <p:nvPr>
            <p:ph type="sldNum" sz="quarter" idx="4"/>
          </p:nvPr>
        </p:nvSpPr>
        <p:spPr>
          <a:xfrm>
            <a:off x="8077200" y="6356350"/>
            <a:ext cx="6096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lstStyle>
            <a:lvl1pPr>
              <a:defRPr sz="2400"/>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3887391" y="457201"/>
            <a:ext cx="4629150" cy="5403850"/>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
                <a:srgbClr val="0BD0D9"/>
              </a:buClr>
              <a:buSzPct val="95000"/>
              <a:buFont typeface="Wingdings 2" panose="05020102010507070707" pitchFamily="18" charset="2"/>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noProof="1"/>
              <a:t>单击此处编辑母版文本样式</a:t>
            </a:r>
            <a:endParaRPr lang="zh-CN" altLang="en-US" noProof="1"/>
          </a:p>
        </p:txBody>
      </p:sp>
      <p:sp>
        <p:nvSpPr>
          <p:cNvPr id="11" name="日期占位符 4"/>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9D2894A5-A9C5-4D78-9FA1-9DA79029A697}"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2" name="页脚占位符 5"/>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3" name="灯片编号占位符 6"/>
          <p:cNvSpPr>
            <a:spLocks noGrp="1"/>
          </p:cNvSpPr>
          <p:nvPr>
            <p:ph type="sldNum" sz="quarter" idx="4"/>
          </p:nvPr>
        </p:nvSpPr>
        <p:spPr>
          <a:xfrm>
            <a:off x="8077200" y="6356350"/>
            <a:ext cx="6096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1" name="日期占位符 4"/>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92150861-D70C-4435-935B-C5C04F709D05}"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2" name="页脚占位符 5"/>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3" name="灯片编号占位符 6"/>
          <p:cNvSpPr>
            <a:spLocks noGrp="1"/>
          </p:cNvSpPr>
          <p:nvPr>
            <p:ph type="sldNum" sz="quarter" idx="4"/>
          </p:nvPr>
        </p:nvSpPr>
        <p:spPr>
          <a:xfrm>
            <a:off x="8077200" y="6356350"/>
            <a:ext cx="6096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竖版">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704850"/>
            <a:ext cx="2057400" cy="5619750"/>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457200" y="704850"/>
            <a:ext cx="6052930" cy="5619750"/>
          </a:xfrm>
        </p:spPr>
        <p:txBody>
          <a:bodyPr vert="eaVert"/>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1" name="日期占位符 4"/>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DB6188A6-C930-47FC-8549-D691E3F3EF2D}"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2" name="页脚占位符 5"/>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3" name="灯片编号占位符 6"/>
          <p:cNvSpPr>
            <a:spLocks noGrp="1"/>
          </p:cNvSpPr>
          <p:nvPr>
            <p:ph type="sldNum" sz="quarter" idx="4"/>
          </p:nvPr>
        </p:nvSpPr>
        <p:spPr>
          <a:xfrm>
            <a:off x="8077200" y="6356350"/>
            <a:ext cx="6096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890081" y="1778438"/>
            <a:ext cx="3655181"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890081" y="2665379"/>
            <a:ext cx="3655181" cy="3524284"/>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文本占位符 4"/>
          <p:cNvSpPr>
            <a:spLocks noGrp="1"/>
          </p:cNvSpPr>
          <p:nvPr>
            <p:ph type="body" sz="quarter" idx="3"/>
          </p:nvPr>
        </p:nvSpPr>
        <p:spPr>
          <a:xfrm>
            <a:off x="4692704" y="1778438"/>
            <a:ext cx="3673182"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4692704" y="2665379"/>
            <a:ext cx="3673182" cy="3524284"/>
          </a:xfrm>
        </p:spPr>
        <p:txBody>
          <a:body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16" name="日期占位符 9"/>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340C7762-693B-4BC2-89ED-19FC409CB593}"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7" name="页脚占位符 21"/>
          <p:cNvSpPr>
            <a:spLocks noGrp="1"/>
          </p:cNvSpPr>
          <p:nvPr>
            <p:ph type="ftr" sz="quarter" idx="1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8" name="灯片编号占位符 17"/>
          <p:cNvSpPr>
            <a:spLocks noGrp="1"/>
          </p:cNvSpPr>
          <p:nvPr>
            <p:ph type="sldNum" sz="quarter" idx="1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16" name="日期占位符 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2B7E46ED-1796-4572-86D5-A515C05A9897}"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7" name="页脚占位符 21"/>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8" name="灯片编号占位符 17"/>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blipFill rotWithShape="0">
          <a:blip r:embed="rId2"/>
          <a:stretch>
            <a:fillRect/>
          </a:stretch>
        </a:blipFill>
        <a:effectLst/>
      </p:bgPr>
    </p:bg>
    <p:spTree>
      <p:nvGrpSpPr>
        <p:cNvPr id="1" name=""/>
        <p:cNvGrpSpPr/>
        <p:nvPr/>
      </p:nvGrpSpPr>
      <p:grpSpPr>
        <a:xfrm>
          <a:off x="0" y="0"/>
          <a:ext cx="0" cy="0"/>
          <a:chOff x="0" y="0"/>
          <a:chExt cx="0" cy="0"/>
        </a:xfrm>
      </p:grpSpPr>
      <p:sp>
        <p:nvSpPr>
          <p:cNvPr id="16" name="日期占位符 9"/>
          <p:cNvSpPr>
            <a:spLocks noGrp="1"/>
          </p:cNvSpPr>
          <p:nvPr>
            <p:ph type="dt" sz="half" idx="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6F333727-A157-49F8-8261-16A17D947CEC}"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7" name="页脚占位符 21"/>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8" name="灯片编号占位符 17"/>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lstStyle>
            <a:lvl1pPr>
              <a:defRPr sz="2400"/>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endParaRPr lang="zh-CN" altLang="en-US" noProof="1"/>
          </a:p>
        </p:txBody>
      </p:sp>
      <p:sp>
        <p:nvSpPr>
          <p:cNvPr id="16" name="日期占位符 9"/>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504904E1-35C5-43C2-8A06-A646891820E1}"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7" name="页脚占位符 21"/>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8" name="灯片编号占位符 17"/>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bg>
      <p:bgPr>
        <a:blipFill rotWithShape="0">
          <a:blip r:embed="rId2"/>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lstStyle>
            <a:lvl1pPr>
              <a:defRPr sz="2400"/>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3887391" y="457201"/>
            <a:ext cx="4629150" cy="5403850"/>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
                <a:srgbClr val="0BD0D9"/>
              </a:buClr>
              <a:buSzPct val="95000"/>
              <a:buFont typeface="Wingdings 2" panose="05020102010507070707" pitchFamily="18" charset="2"/>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noProof="1"/>
              <a:t>单击此处编辑母版文本样式</a:t>
            </a:r>
            <a:endParaRPr lang="zh-CN" altLang="en-US" noProof="1"/>
          </a:p>
        </p:txBody>
      </p:sp>
      <p:sp>
        <p:nvSpPr>
          <p:cNvPr id="16" name="日期占位符 9"/>
          <p:cNvSpPr>
            <a:spLocks noGrp="1"/>
          </p:cNvSpPr>
          <p:nvPr>
            <p:ph type="dt" sz="half" idx="12"/>
          </p:nvPr>
        </p:nvSpPr>
        <p:spPr>
          <a:xfrm>
            <a:off x="457200" y="6356350"/>
            <a:ext cx="21336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8C5948C8-AC74-4C11-A248-38CEEBA7A17B}"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7" name="页脚占位符 21"/>
          <p:cNvSpPr>
            <a:spLocks noGrp="1"/>
          </p:cNvSpPr>
          <p:nvPr>
            <p:ph type="ftr" sz="quarter" idx="3"/>
          </p:nvPr>
        </p:nvSpPr>
        <p:spPr>
          <a:xfrm>
            <a:off x="2667000" y="6356350"/>
            <a:ext cx="3352800" cy="365125"/>
          </a:xfrm>
          <a:prstGeom prst="rect">
            <a:avLst/>
          </a:prstGeom>
          <a:ln>
            <a:miter/>
          </a:ln>
        </p:spPr>
        <p:txBody>
          <a:bodyPr lIns="0" tIns="0" rIns="0" bIns="0" anchor="b"/>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8" name="灯片编号占位符 17"/>
          <p:cNvSpPr>
            <a:spLocks noGrp="1"/>
          </p:cNvSpPr>
          <p:nvPr>
            <p:ph type="sldNum" sz="quarter" idx="4"/>
          </p:nvPr>
        </p:nvSpPr>
        <p:spPr>
          <a:xfrm>
            <a:off x="7924800" y="6356350"/>
            <a:ext cx="762000" cy="365125"/>
          </a:xfrm>
          <a:prstGeom prst="rect">
            <a:avLst/>
          </a:prstGeom>
          <a:ln>
            <a:miter/>
          </a:ln>
        </p:spPr>
        <p:txBody>
          <a:bodyPr vert="horz" wrap="square" lIns="0" tIns="0" rIns="0" bIns="0" numCol="1" anchor="b" anchorCtr="0" compatLnSpc="1"/>
          <a:lstStyle/>
          <a:p>
            <a:pPr algn="r" eaLnBrk="1" hangingPunct="1"/>
            <a:fld id="{9A0DB2DC-4C9A-4742-B13C-FB6460FD3503}" type="slidenum">
              <a:rPr lang="en-US" altLang="en-US" dirty="0"/>
            </a:fld>
            <a:endParaRPr lang="en-US"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5" Type="http://schemas.openxmlformats.org/officeDocument/2006/relationships/theme" Target="../theme/theme2.xml"/><Relationship Id="rId14" Type="http://schemas.openxmlformats.org/officeDocument/2006/relationships/image" Target="../media/image3.png"/><Relationship Id="rId13" Type="http://schemas.openxmlformats.org/officeDocument/2006/relationships/image" Target="../media/image5.png"/><Relationship Id="rId12" Type="http://schemas.openxmlformats.org/officeDocument/2006/relationships/image" Target="../media/image4.jpe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5" Type="http://schemas.openxmlformats.org/officeDocument/2006/relationships/theme" Target="../theme/theme3.xml"/><Relationship Id="rId14" Type="http://schemas.openxmlformats.org/officeDocument/2006/relationships/image" Target="../media/image3.png"/><Relationship Id="rId13" Type="http://schemas.openxmlformats.org/officeDocument/2006/relationships/image" Target="../media/image5.png"/><Relationship Id="rId12" Type="http://schemas.openxmlformats.org/officeDocument/2006/relationships/image" Target="../media/image4.jpeg"/><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2.xml"/><Relationship Id="rId8" Type="http://schemas.openxmlformats.org/officeDocument/2006/relationships/slideLayout" Target="../slideLayouts/slideLayout41.xml"/><Relationship Id="rId7" Type="http://schemas.openxmlformats.org/officeDocument/2006/relationships/slideLayout" Target="../slideLayouts/slideLayout40.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3" Type="http://schemas.openxmlformats.org/officeDocument/2006/relationships/slideLayout" Target="../slideLayouts/slideLayout36.xml"/><Relationship Id="rId2" Type="http://schemas.openxmlformats.org/officeDocument/2006/relationships/slideLayout" Target="../slideLayouts/slideLayout35.xml"/><Relationship Id="rId13" Type="http://schemas.openxmlformats.org/officeDocument/2006/relationships/theme" Target="../theme/theme4.xml"/><Relationship Id="rId12" Type="http://schemas.openxmlformats.org/officeDocument/2006/relationships/image" Target="../media/image1.jpeg"/><Relationship Id="rId11" Type="http://schemas.openxmlformats.org/officeDocument/2006/relationships/slideLayout" Target="../slideLayouts/slideLayout44.xml"/><Relationship Id="rId10" Type="http://schemas.openxmlformats.org/officeDocument/2006/relationships/slideLayout" Target="../slideLayouts/slideLayout43.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stretch>
            <a:fillRect/>
          </a:stretch>
        </a:blipFill>
        <a:effectLst/>
      </p:bgPr>
    </p:bg>
    <p:spTree>
      <p:nvGrpSpPr>
        <p:cNvPr id="1" name=""/>
        <p:cNvGrpSpPr/>
        <p:nvPr/>
      </p:nvGrpSpPr>
      <p:grpSpPr>
        <a:xfrm>
          <a:off x="0" y="0"/>
          <a:ext cx="0" cy="0"/>
          <a:chOff x="0" y="0"/>
          <a:chExt cx="0" cy="0"/>
        </a:xfrm>
      </p:grpSpPr>
      <p:sp>
        <p:nvSpPr>
          <p:cNvPr id="1026" name="任意多边形 6"/>
          <p:cNvSpPr>
            <a:spLocks noChangeArrowheads="1"/>
          </p:cNvSpPr>
          <p:nvPr/>
        </p:nvSpPr>
        <p:spPr bwMode="auto">
          <a:xfrm>
            <a:off x="-9525" y="-7937"/>
            <a:ext cx="9163050" cy="1041400"/>
          </a:xfrm>
          <a:custGeom>
            <a:avLst/>
            <a:gdLst>
              <a:gd name="T0" fmla="*/ 6 w 5772"/>
              <a:gd name="T1" fmla="*/ 2 h 656"/>
              <a:gd name="T2" fmla="*/ 2542 w 5772"/>
              <a:gd name="T3" fmla="*/ 0 h 656"/>
              <a:gd name="T4" fmla="*/ 4374 w 5772"/>
              <a:gd name="T5" fmla="*/ 367 h 656"/>
              <a:gd name="T6" fmla="*/ 5766 w 5772"/>
              <a:gd name="T7" fmla="*/ 55 h 656"/>
              <a:gd name="T8" fmla="*/ 5772 w 5772"/>
              <a:gd name="T9" fmla="*/ 213 h 656"/>
              <a:gd name="T10" fmla="*/ 4302 w 5772"/>
              <a:gd name="T11" fmla="*/ 439 h 656"/>
              <a:gd name="T12" fmla="*/ 1488 w 5772"/>
              <a:gd name="T13" fmla="*/ 201 h 656"/>
              <a:gd name="T14" fmla="*/ 0 w 5772"/>
              <a:gd name="T15" fmla="*/ 656 h 656"/>
              <a:gd name="T16" fmla="*/ 6 w 5772"/>
              <a:gd name="T17" fmla="*/ 2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rotWithShape="0">
            <a:gsLst>
              <a:gs pos="0">
                <a:srgbClr val="0079AF">
                  <a:alpha val="45000"/>
                </a:srgbClr>
              </a:gs>
              <a:gs pos="100000">
                <a:srgbClr val="00EBF8">
                  <a:alpha val="54999"/>
                </a:srgbClr>
              </a:gs>
            </a:gsLst>
            <a:lin ang="5400000" scaled="1"/>
          </a:grad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7" name="任意多边形 7"/>
          <p:cNvSpPr>
            <a:spLocks noChangeArrowheads="1"/>
          </p:cNvSpPr>
          <p:nvPr/>
        </p:nvSpPr>
        <p:spPr bwMode="auto">
          <a:xfrm>
            <a:off x="4381500" y="-7937"/>
            <a:ext cx="4762500" cy="638175"/>
          </a:xfrm>
          <a:custGeom>
            <a:avLst/>
            <a:gdLst>
              <a:gd name="T0" fmla="*/ 0 w 3000"/>
              <a:gd name="T1" fmla="*/ 0 h 595"/>
              <a:gd name="T2" fmla="*/ 1668 w 3000"/>
              <a:gd name="T3" fmla="*/ 564 h 595"/>
              <a:gd name="T4" fmla="*/ 3000 w 3000"/>
              <a:gd name="T5" fmla="*/ 186 h 595"/>
              <a:gd name="T6" fmla="*/ 3000 w 3000"/>
              <a:gd name="T7" fmla="*/ 6 h 595"/>
              <a:gd name="T8" fmla="*/ 0 w 3000"/>
              <a:gd name="T9" fmla="*/ 0 h 595"/>
            </a:gdLst>
            <a:ahLst/>
            <a:cxnLst>
              <a:cxn ang="0">
                <a:pos x="T0" y="T1"/>
              </a:cxn>
              <a:cxn ang="0">
                <a:pos x="T2" y="T3"/>
              </a:cxn>
              <a:cxn ang="0">
                <a:pos x="T4" y="T5"/>
              </a:cxn>
              <a:cxn ang="0">
                <a:pos x="T6" y="T7"/>
              </a:cxn>
              <a:cxn ang="0">
                <a:pos x="T8" y="T9"/>
              </a:cxn>
            </a:cxnLst>
            <a:rect l="0" t="0" r="r" b="b"/>
            <a:pathLst>
              <a:path w="3000" h="595">
                <a:moveTo>
                  <a:pt x="0" y="0"/>
                </a:moveTo>
                <a:cubicBezTo>
                  <a:pt x="174" y="102"/>
                  <a:pt x="1168" y="533"/>
                  <a:pt x="1668" y="564"/>
                </a:cubicBezTo>
                <a:cubicBezTo>
                  <a:pt x="2168" y="595"/>
                  <a:pt x="2778" y="279"/>
                  <a:pt x="3000" y="186"/>
                </a:cubicBezTo>
                <a:lnTo>
                  <a:pt x="3000" y="6"/>
                </a:lnTo>
                <a:lnTo>
                  <a:pt x="0" y="0"/>
                </a:lnTo>
                <a:close/>
              </a:path>
            </a:pathLst>
          </a:custGeom>
          <a:gradFill rotWithShape="0">
            <a:gsLst>
              <a:gs pos="0">
                <a:srgbClr val="00ADB6">
                  <a:alpha val="29999"/>
                </a:srgbClr>
              </a:gs>
              <a:gs pos="100000">
                <a:srgbClr val="009BE5">
                  <a:alpha val="41998"/>
                </a:srgbClr>
              </a:gs>
            </a:gsLst>
            <a:lin ang="5400000" scaled="1"/>
          </a:grad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8" name="标题占位符 8"/>
          <p:cNvSpPr>
            <a:spLocks noGrp="1"/>
          </p:cNvSpPr>
          <p:nvPr>
            <p:ph type="title"/>
          </p:nvPr>
        </p:nvSpPr>
        <p:spPr>
          <a:xfrm>
            <a:off x="457200" y="704850"/>
            <a:ext cx="8229600" cy="1143000"/>
          </a:xfrm>
          <a:prstGeom prst="rect">
            <a:avLst/>
          </a:prstGeom>
          <a:noFill/>
          <a:ln w="9525">
            <a:noFill/>
          </a:ln>
        </p:spPr>
        <p:txBody>
          <a:bodyPr lIns="0" rIns="0" bIns="0" anchor="b" anchorCtr="0"/>
          <a:lstStyle/>
          <a:p>
            <a:pPr lvl="0"/>
            <a:r>
              <a:rPr lang="zh-CN" altLang="en-US" dirty="0"/>
              <a:t>单击此处编辑母版标题样式</a:t>
            </a:r>
            <a:endParaRPr lang="zh-CN" altLang="en-US" dirty="0"/>
          </a:p>
        </p:txBody>
      </p:sp>
      <p:sp>
        <p:nvSpPr>
          <p:cNvPr id="1029" name="文本占位符 29"/>
          <p:cNvSpPr>
            <a:spLocks noGrp="1"/>
          </p:cNvSpPr>
          <p:nvPr>
            <p:ph type="body"/>
          </p:nvPr>
        </p:nvSpPr>
        <p:spPr>
          <a:xfrm>
            <a:off x="457200" y="1935163"/>
            <a:ext cx="8229600" cy="4389437"/>
          </a:xfrm>
          <a:prstGeom prst="rect">
            <a:avLst/>
          </a:prstGeom>
          <a:noFill/>
          <a:ln w="9525">
            <a:noFill/>
          </a:ln>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030" name="日期占位符 9"/>
          <p:cNvSpPr>
            <a:spLocks noGrp="1"/>
          </p:cNvSpPr>
          <p:nvPr>
            <p:ph type="dt" sz="half" idx="2"/>
          </p:nvPr>
        </p:nvSpPr>
        <p:spPr>
          <a:xfrm>
            <a:off x="457200" y="6356350"/>
            <a:ext cx="2133600" cy="365125"/>
          </a:xfrm>
          <a:prstGeom prst="rect">
            <a:avLst/>
          </a:prstGeom>
          <a:noFill/>
          <a:ln w="9525">
            <a:noFill/>
            <a:miter/>
          </a:ln>
        </p:spPr>
        <p:txBody>
          <a:bodyPr lIns="0" tIns="0" rIns="0" bIns="0" anchor="b"/>
          <a:lstStyle>
            <a:lvl1pPr eaLnBrk="1" hangingPunct="1">
              <a:buFont typeface="Arial" panose="020B0604020202020204" pitchFamily="34" charset="0"/>
              <a:buNone/>
              <a:defRPr sz="1200" b="0" noProof="1">
                <a:solidFill>
                  <a:srgbClr val="045C75"/>
                </a:solidFill>
                <a:cs typeface="+mn-ea"/>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69D99922-C5EE-4985-BC1E-C4617BE118D5}"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1031" name="页脚占位符 21"/>
          <p:cNvSpPr>
            <a:spLocks noGrp="1"/>
          </p:cNvSpPr>
          <p:nvPr>
            <p:ph type="ftr" sz="quarter" idx="3"/>
          </p:nvPr>
        </p:nvSpPr>
        <p:spPr>
          <a:xfrm>
            <a:off x="2667000" y="6356350"/>
            <a:ext cx="3352800" cy="365125"/>
          </a:xfrm>
          <a:prstGeom prst="rect">
            <a:avLst/>
          </a:prstGeom>
          <a:noFill/>
          <a:ln w="9525">
            <a:noFill/>
            <a:miter/>
          </a:ln>
        </p:spPr>
        <p:txBody>
          <a:bodyPr lIns="0" tIns="0" rIns="0" bIns="0" anchor="b"/>
          <a:lstStyle>
            <a:lvl1pPr eaLnBrk="1" hangingPunct="1">
              <a:buFont typeface="Arial" panose="020B0604020202020204" pitchFamily="34" charset="0"/>
              <a:buNone/>
              <a:defRPr sz="1200" b="0" noProof="1">
                <a:solidFill>
                  <a:srgbClr val="045C75"/>
                </a:solidFill>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1032" name="灯片编号占位符 17"/>
          <p:cNvSpPr>
            <a:spLocks noGrp="1"/>
          </p:cNvSpPr>
          <p:nvPr>
            <p:ph type="sldNum" sz="quarter" idx="4"/>
          </p:nvPr>
        </p:nvSpPr>
        <p:spPr>
          <a:xfrm>
            <a:off x="7924800" y="6356350"/>
            <a:ext cx="762000" cy="365125"/>
          </a:xfrm>
          <a:prstGeom prst="rect">
            <a:avLst/>
          </a:prstGeom>
          <a:noFill/>
          <a:ln w="9525">
            <a:noFill/>
            <a:miter/>
          </a:ln>
        </p:spPr>
        <p:txBody>
          <a:bodyPr vert="horz" wrap="square" lIns="0" tIns="0" rIns="0" bIns="0" numCol="1" anchor="b" anchorCtr="0" compatLnSpc="1"/>
          <a:lstStyle>
            <a:lvl1pPr algn="r">
              <a:defRPr sz="1200" b="0">
                <a:solidFill>
                  <a:srgbClr val="045C75"/>
                </a:solidFill>
              </a:defRPr>
            </a:lvl1pPr>
          </a:lstStyle>
          <a:p>
            <a:pPr lvl="0" eaLnBrk="1" hangingPunct="1"/>
            <a:fld id="{9A0DB2DC-4C9A-4742-B13C-FB6460FD3503}" type="slidenum">
              <a:rPr lang="en-US" altLang="en-US" dirty="0">
                <a:latin typeface="Arial" panose="020B0604020202020204" pitchFamily="34" charset="0"/>
              </a:rPr>
            </a:fld>
            <a:endParaRPr lang="en-US" altLang="en-US" dirty="0">
              <a:latin typeface="Arial" panose="020B0604020202020204" pitchFamily="34" charset="0"/>
            </a:endParaRPr>
          </a:p>
        </p:txBody>
      </p:sp>
      <p:grpSp>
        <p:nvGrpSpPr>
          <p:cNvPr id="1033" name="组合 1"/>
          <p:cNvGrpSpPr/>
          <p:nvPr/>
        </p:nvGrpSpPr>
        <p:grpSpPr>
          <a:xfrm>
            <a:off x="-19050" y="203200"/>
            <a:ext cx="9180513" cy="647700"/>
            <a:chOff x="0" y="0"/>
            <a:chExt cx="9180548" cy="649224"/>
          </a:xfrm>
        </p:grpSpPr>
        <p:grpSp>
          <p:nvGrpSpPr>
            <p:cNvPr id="1034" name="任意多边形 11"/>
            <p:cNvGrpSpPr/>
            <p:nvPr/>
          </p:nvGrpSpPr>
          <p:grpSpPr>
            <a:xfrm>
              <a:off x="12954" y="-228119"/>
              <a:ext cx="9131843" cy="1050979"/>
              <a:chOff x="0" y="0"/>
              <a:chExt cx="9131808" cy="1048512"/>
            </a:xfrm>
          </p:grpSpPr>
          <p:pic>
            <p:nvPicPr>
              <p:cNvPr id="1038" name="任意多边形 11"/>
              <p:cNvPicPr/>
              <p:nvPr/>
            </p:nvPicPr>
            <p:blipFill>
              <a:blip r:embed="rId13"/>
              <a:stretch>
                <a:fillRect/>
              </a:stretch>
            </p:blipFill>
            <p:spPr>
              <a:xfrm>
                <a:off x="0" y="0"/>
                <a:ext cx="9131808" cy="1048512"/>
              </a:xfrm>
              <a:prstGeom prst="rect">
                <a:avLst/>
              </a:prstGeom>
              <a:noFill/>
              <a:ln w="9525">
                <a:noFill/>
              </a:ln>
            </p:spPr>
          </p:pic>
          <p:sp>
            <p:nvSpPr>
              <p:cNvPr id="2" name="文本框 1035"/>
              <p:cNvSpPr txBox="1">
                <a:spLocks noChangeArrowheads="1"/>
              </p:cNvSpPr>
              <p:nvPr/>
            </p:nvSpPr>
            <p:spPr bwMode="auto">
              <a:xfrm rot="-164308">
                <a:off x="-24067" y="446659"/>
                <a:ext cx="0" cy="0"/>
              </a:xfrm>
              <a:prstGeom prst="rect">
                <a:avLst/>
              </a:prstGeom>
              <a:no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1035" name="任意多边形 12"/>
            <p:cNvGrpSpPr/>
            <p:nvPr/>
          </p:nvGrpSpPr>
          <p:grpSpPr>
            <a:xfrm>
              <a:off x="12954" y="-154795"/>
              <a:ext cx="9156227" cy="910441"/>
              <a:chOff x="0" y="0"/>
              <a:chExt cx="9156192" cy="908304"/>
            </a:xfrm>
          </p:grpSpPr>
          <p:pic>
            <p:nvPicPr>
              <p:cNvPr id="1036" name="任意多边形 12"/>
              <p:cNvPicPr/>
              <p:nvPr/>
            </p:nvPicPr>
            <p:blipFill>
              <a:blip r:embed="rId14"/>
              <a:stretch>
                <a:fillRect/>
              </a:stretch>
            </p:blipFill>
            <p:spPr>
              <a:xfrm>
                <a:off x="0" y="0"/>
                <a:ext cx="9156192" cy="908304"/>
              </a:xfrm>
              <a:prstGeom prst="rect">
                <a:avLst/>
              </a:prstGeom>
              <a:noFill/>
              <a:ln w="9525">
                <a:noFill/>
              </a:ln>
            </p:spPr>
          </p:pic>
          <p:sp>
            <p:nvSpPr>
              <p:cNvPr id="1039" name="文本框 1038"/>
              <p:cNvSpPr txBox="1">
                <a:spLocks noChangeArrowheads="1"/>
              </p:cNvSpPr>
              <p:nvPr/>
            </p:nvSpPr>
            <p:spPr bwMode="auto">
              <a:xfrm rot="-164308">
                <a:off x="-16129" y="448120"/>
                <a:ext cx="0" cy="0"/>
              </a:xfrm>
              <a:prstGeom prst="rect">
                <a:avLst/>
              </a:prstGeom>
              <a:no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0" fontAlgn="base" hangingPunct="0">
        <a:spcBef>
          <a:spcPct val="0"/>
        </a:spcBef>
        <a:spcAft>
          <a:spcPct val="0"/>
        </a:spcAft>
        <a:defRPr sz="5000" kern="1200">
          <a:solidFill>
            <a:schemeClr val="tx2"/>
          </a:solidFill>
          <a:latin typeface="+mj-lt"/>
          <a:ea typeface="+mj-ea"/>
          <a:cs typeface="+mj-cs"/>
        </a:defRPr>
      </a:lvl1pPr>
      <a:lvl2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5pPr>
      <a:lvl6pPr marL="4572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6pPr>
      <a:lvl7pPr marL="9144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7pPr>
      <a:lvl8pPr marL="13716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8pPr>
      <a:lvl9pPr marL="18288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9pPr>
    </p:titleStyle>
    <p:bodyStyle>
      <a:lvl1pPr marL="273050" indent="-273050" algn="l" rtl="0" eaLnBrk="0" fontAlgn="base" hangingPunct="0">
        <a:spcBef>
          <a:spcPct val="20000"/>
        </a:spcBef>
        <a:spcAft>
          <a:spcPct val="0"/>
        </a:spcAft>
        <a:buClr>
          <a:srgbClr val="0BD0D9"/>
        </a:buClr>
        <a:buSzPct val="95000"/>
        <a:buFont typeface="Wingdings 2" panose="05020102010507070707" pitchFamily="18" charset="2"/>
        <a:buChar char=""/>
        <a:defRPr sz="2600" kern="1200">
          <a:solidFill>
            <a:schemeClr val="tx1"/>
          </a:solidFill>
          <a:latin typeface="+mn-lt"/>
          <a:ea typeface="+mn-ea"/>
          <a:cs typeface="+mn-cs"/>
        </a:defRPr>
      </a:lvl1pPr>
      <a:lvl2pPr marL="640080" lvl="1" indent="-246380" algn="l" rtl="0" eaLnBrk="0" fontAlgn="base" hangingPunct="0">
        <a:spcBef>
          <a:spcPct val="20000"/>
        </a:spcBef>
        <a:spcAft>
          <a:spcPct val="0"/>
        </a:spcAft>
        <a:buClr>
          <a:schemeClr val="accent1"/>
        </a:buClr>
        <a:buSzPct val="85000"/>
        <a:buFont typeface="Wingdings 2" panose="05020102010507070707" pitchFamily="18" charset="2"/>
        <a:buChar char=""/>
        <a:defRPr sz="2400" kern="1200">
          <a:solidFill>
            <a:schemeClr val="tx1"/>
          </a:solidFill>
          <a:latin typeface="+mn-lt"/>
          <a:ea typeface="+mn-ea"/>
          <a:cs typeface="+mn-cs"/>
        </a:defRPr>
      </a:lvl2pPr>
      <a:lvl3pPr marL="914400" lvl="2" indent="-246380" algn="l" rtl="0" eaLnBrk="0" fontAlgn="base" hangingPunct="0">
        <a:spcBef>
          <a:spcPct val="20000"/>
        </a:spcBef>
        <a:spcAft>
          <a:spcPct val="0"/>
        </a:spcAft>
        <a:buClr>
          <a:schemeClr val="accent2"/>
        </a:buClr>
        <a:buSzPct val="70000"/>
        <a:buFont typeface="Wingdings 2" panose="05020102010507070707" pitchFamily="18" charset="2"/>
        <a:buChar char=""/>
        <a:defRPr sz="2100" kern="1200">
          <a:solidFill>
            <a:schemeClr val="tx1"/>
          </a:solidFill>
          <a:latin typeface="+mn-lt"/>
          <a:ea typeface="+mn-ea"/>
          <a:cs typeface="+mn-cs"/>
        </a:defRPr>
      </a:lvl3pPr>
      <a:lvl4pPr marL="1187450" lvl="3" indent="-209550" algn="l" rtl="0" eaLnBrk="0" fontAlgn="base" hangingPunct="0">
        <a:spcBef>
          <a:spcPct val="20000"/>
        </a:spcBef>
        <a:spcAft>
          <a:spcPct val="0"/>
        </a:spcAft>
        <a:buClr>
          <a:srgbClr val="0BD0D9"/>
        </a:buClr>
        <a:buSzPct val="65000"/>
        <a:buFont typeface="Wingdings 2" panose="05020102010507070707" pitchFamily="18" charset="2"/>
        <a:buChar char=""/>
        <a:defRPr sz="2000" kern="1200">
          <a:solidFill>
            <a:schemeClr val="tx1"/>
          </a:solidFill>
          <a:latin typeface="+mn-lt"/>
          <a:ea typeface="+mn-ea"/>
          <a:cs typeface="+mn-cs"/>
        </a:defRPr>
      </a:lvl4pPr>
      <a:lvl5pPr marL="1462405" lvl="4" indent="-209550" algn="l" rtl="0" eaLnBrk="0" fontAlgn="base" hangingPunct="0">
        <a:spcBef>
          <a:spcPct val="20000"/>
        </a:spcBef>
        <a:spcAft>
          <a:spcPct val="0"/>
        </a:spcAft>
        <a:buClr>
          <a:srgbClr val="10CF9B"/>
        </a:buClr>
        <a:buSzPct val="65000"/>
        <a:buFont typeface="Wingdings 2" panose="05020102010507070707" pitchFamily="18" charset="2"/>
        <a:buChar char=""/>
        <a:defRPr sz="2000" kern="120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9pPr>
    </p:bodyStyle>
    <p:otherStyle>
      <a:lvl1pPr marL="0" lvl="0" indent="0" algn="l" defTabSz="914400" eaLnBrk="0" fontAlgn="base" latinLnBrk="0" hangingPunct="0">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0">
          <a:blip r:embed="rId12"/>
          <a:stretch>
            <a:fillRect/>
          </a:stretch>
        </a:blipFill>
        <a:effectLst/>
      </p:bgPr>
    </p:bg>
    <p:spTree>
      <p:nvGrpSpPr>
        <p:cNvPr id="1" name=""/>
        <p:cNvGrpSpPr/>
        <p:nvPr/>
      </p:nvGrpSpPr>
      <p:grpSpPr>
        <a:xfrm>
          <a:off x="0" y="0"/>
          <a:ext cx="0" cy="0"/>
          <a:chOff x="0" y="0"/>
          <a:chExt cx="0" cy="0"/>
        </a:xfrm>
      </p:grpSpPr>
      <p:sp>
        <p:nvSpPr>
          <p:cNvPr id="3074" name="任意多边形 6"/>
          <p:cNvSpPr>
            <a:spLocks noChangeArrowheads="1"/>
          </p:cNvSpPr>
          <p:nvPr/>
        </p:nvSpPr>
        <p:spPr bwMode="auto">
          <a:xfrm>
            <a:off x="-9525" y="-7937"/>
            <a:ext cx="9163050" cy="1041400"/>
          </a:xfrm>
          <a:custGeom>
            <a:avLst/>
            <a:gdLst>
              <a:gd name="T0" fmla="*/ 6 w 5772"/>
              <a:gd name="T1" fmla="*/ 2 h 656"/>
              <a:gd name="T2" fmla="*/ 2542 w 5772"/>
              <a:gd name="T3" fmla="*/ 0 h 656"/>
              <a:gd name="T4" fmla="*/ 4374 w 5772"/>
              <a:gd name="T5" fmla="*/ 367 h 656"/>
              <a:gd name="T6" fmla="*/ 5766 w 5772"/>
              <a:gd name="T7" fmla="*/ 55 h 656"/>
              <a:gd name="T8" fmla="*/ 5772 w 5772"/>
              <a:gd name="T9" fmla="*/ 213 h 656"/>
              <a:gd name="T10" fmla="*/ 4302 w 5772"/>
              <a:gd name="T11" fmla="*/ 439 h 656"/>
              <a:gd name="T12" fmla="*/ 1488 w 5772"/>
              <a:gd name="T13" fmla="*/ 201 h 656"/>
              <a:gd name="T14" fmla="*/ 0 w 5772"/>
              <a:gd name="T15" fmla="*/ 656 h 656"/>
              <a:gd name="T16" fmla="*/ 6 w 5772"/>
              <a:gd name="T17" fmla="*/ 2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rotWithShape="0">
            <a:gsLst>
              <a:gs pos="0">
                <a:srgbClr val="0079AF">
                  <a:alpha val="45000"/>
                </a:srgbClr>
              </a:gs>
              <a:gs pos="100000">
                <a:srgbClr val="00EBF8">
                  <a:alpha val="54999"/>
                </a:srgbClr>
              </a:gs>
            </a:gsLst>
            <a:lin ang="5400000" scaled="1"/>
          </a:grad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75" name="任意多边形 7"/>
          <p:cNvSpPr>
            <a:spLocks noChangeArrowheads="1"/>
          </p:cNvSpPr>
          <p:nvPr/>
        </p:nvSpPr>
        <p:spPr bwMode="auto">
          <a:xfrm>
            <a:off x="4381500" y="-7937"/>
            <a:ext cx="4762500" cy="638175"/>
          </a:xfrm>
          <a:custGeom>
            <a:avLst/>
            <a:gdLst>
              <a:gd name="T0" fmla="*/ 0 w 3000"/>
              <a:gd name="T1" fmla="*/ 0 h 595"/>
              <a:gd name="T2" fmla="*/ 1668 w 3000"/>
              <a:gd name="T3" fmla="*/ 564 h 595"/>
              <a:gd name="T4" fmla="*/ 3000 w 3000"/>
              <a:gd name="T5" fmla="*/ 186 h 595"/>
              <a:gd name="T6" fmla="*/ 3000 w 3000"/>
              <a:gd name="T7" fmla="*/ 6 h 595"/>
              <a:gd name="T8" fmla="*/ 0 w 3000"/>
              <a:gd name="T9" fmla="*/ 0 h 595"/>
            </a:gdLst>
            <a:ahLst/>
            <a:cxnLst>
              <a:cxn ang="0">
                <a:pos x="T0" y="T1"/>
              </a:cxn>
              <a:cxn ang="0">
                <a:pos x="T2" y="T3"/>
              </a:cxn>
              <a:cxn ang="0">
                <a:pos x="T4" y="T5"/>
              </a:cxn>
              <a:cxn ang="0">
                <a:pos x="T6" y="T7"/>
              </a:cxn>
              <a:cxn ang="0">
                <a:pos x="T8" y="T9"/>
              </a:cxn>
            </a:cxnLst>
            <a:rect l="0" t="0" r="r" b="b"/>
            <a:pathLst>
              <a:path w="3000" h="595">
                <a:moveTo>
                  <a:pt x="0" y="0"/>
                </a:moveTo>
                <a:cubicBezTo>
                  <a:pt x="174" y="102"/>
                  <a:pt x="1168" y="533"/>
                  <a:pt x="1668" y="564"/>
                </a:cubicBezTo>
                <a:cubicBezTo>
                  <a:pt x="2168" y="595"/>
                  <a:pt x="2778" y="279"/>
                  <a:pt x="3000" y="186"/>
                </a:cubicBezTo>
                <a:lnTo>
                  <a:pt x="3000" y="6"/>
                </a:lnTo>
                <a:lnTo>
                  <a:pt x="0" y="0"/>
                </a:lnTo>
                <a:close/>
              </a:path>
            </a:pathLst>
          </a:custGeom>
          <a:gradFill rotWithShape="0">
            <a:gsLst>
              <a:gs pos="0">
                <a:srgbClr val="00ADB6">
                  <a:alpha val="29999"/>
                </a:srgbClr>
              </a:gs>
              <a:gs pos="100000">
                <a:srgbClr val="009BE5">
                  <a:alpha val="41998"/>
                </a:srgbClr>
              </a:gs>
            </a:gsLst>
            <a:lin ang="5400000" scaled="1"/>
          </a:grad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nvGrpSpPr>
          <p:cNvPr id="2052" name="组合 1"/>
          <p:cNvGrpSpPr/>
          <p:nvPr/>
        </p:nvGrpSpPr>
        <p:grpSpPr>
          <a:xfrm>
            <a:off x="-19050" y="203200"/>
            <a:ext cx="9180513" cy="647700"/>
            <a:chOff x="0" y="0"/>
            <a:chExt cx="9180548" cy="649224"/>
          </a:xfrm>
        </p:grpSpPr>
        <p:grpSp>
          <p:nvGrpSpPr>
            <p:cNvPr id="2058" name="任意多边形 11"/>
            <p:cNvGrpSpPr/>
            <p:nvPr/>
          </p:nvGrpSpPr>
          <p:grpSpPr>
            <a:xfrm>
              <a:off x="12954" y="-228119"/>
              <a:ext cx="9131843" cy="1050979"/>
              <a:chOff x="0" y="0"/>
              <a:chExt cx="9131808" cy="1048512"/>
            </a:xfrm>
          </p:grpSpPr>
          <p:pic>
            <p:nvPicPr>
              <p:cNvPr id="2062" name="任意多边形 11"/>
              <p:cNvPicPr/>
              <p:nvPr/>
            </p:nvPicPr>
            <p:blipFill>
              <a:blip r:embed="rId13"/>
              <a:stretch>
                <a:fillRect/>
              </a:stretch>
            </p:blipFill>
            <p:spPr>
              <a:xfrm>
                <a:off x="0" y="0"/>
                <a:ext cx="9131808" cy="1048512"/>
              </a:xfrm>
              <a:prstGeom prst="rect">
                <a:avLst/>
              </a:prstGeom>
              <a:noFill/>
              <a:ln w="9525">
                <a:noFill/>
              </a:ln>
            </p:spPr>
          </p:pic>
          <p:sp>
            <p:nvSpPr>
              <p:cNvPr id="3079" name="文本框 3078"/>
              <p:cNvSpPr txBox="1">
                <a:spLocks noChangeArrowheads="1"/>
              </p:cNvSpPr>
              <p:nvPr/>
            </p:nvSpPr>
            <p:spPr bwMode="auto">
              <a:xfrm rot="-164308">
                <a:off x="-24067" y="446659"/>
                <a:ext cx="0" cy="0"/>
              </a:xfrm>
              <a:prstGeom prst="rect">
                <a:avLst/>
              </a:prstGeom>
              <a:no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2059" name="任意多边形 12"/>
            <p:cNvGrpSpPr/>
            <p:nvPr/>
          </p:nvGrpSpPr>
          <p:grpSpPr>
            <a:xfrm>
              <a:off x="12954" y="-154795"/>
              <a:ext cx="9156227" cy="910441"/>
              <a:chOff x="0" y="0"/>
              <a:chExt cx="9156192" cy="908304"/>
            </a:xfrm>
          </p:grpSpPr>
          <p:pic>
            <p:nvPicPr>
              <p:cNvPr id="2060" name="任意多边形 12"/>
              <p:cNvPicPr/>
              <p:nvPr/>
            </p:nvPicPr>
            <p:blipFill>
              <a:blip r:embed="rId14"/>
              <a:stretch>
                <a:fillRect/>
              </a:stretch>
            </p:blipFill>
            <p:spPr>
              <a:xfrm>
                <a:off x="0" y="0"/>
                <a:ext cx="9156192" cy="908304"/>
              </a:xfrm>
              <a:prstGeom prst="rect">
                <a:avLst/>
              </a:prstGeom>
              <a:noFill/>
              <a:ln w="9525">
                <a:noFill/>
              </a:ln>
            </p:spPr>
          </p:pic>
          <p:sp>
            <p:nvSpPr>
              <p:cNvPr id="3" name="文本框 3081"/>
              <p:cNvSpPr txBox="1">
                <a:spLocks noChangeArrowheads="1"/>
              </p:cNvSpPr>
              <p:nvPr/>
            </p:nvSpPr>
            <p:spPr bwMode="auto">
              <a:xfrm rot="-164308">
                <a:off x="-16129" y="448120"/>
                <a:ext cx="0" cy="0"/>
              </a:xfrm>
              <a:prstGeom prst="rect">
                <a:avLst/>
              </a:prstGeom>
              <a:no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sp>
        <p:nvSpPr>
          <p:cNvPr id="2053" name="标题占位符 8"/>
          <p:cNvSpPr>
            <a:spLocks noGrp="1"/>
          </p:cNvSpPr>
          <p:nvPr>
            <p:ph type="title"/>
          </p:nvPr>
        </p:nvSpPr>
        <p:spPr>
          <a:xfrm>
            <a:off x="457200" y="704850"/>
            <a:ext cx="8229600" cy="1143000"/>
          </a:xfrm>
          <a:prstGeom prst="rect">
            <a:avLst/>
          </a:prstGeom>
          <a:noFill/>
          <a:ln w="9525">
            <a:noFill/>
          </a:ln>
        </p:spPr>
        <p:txBody>
          <a:bodyPr lIns="0" rIns="0" bIns="0" anchor="b" anchorCtr="0"/>
          <a:lstStyle/>
          <a:p>
            <a:pPr lvl="0"/>
            <a:r>
              <a:rPr lang="zh-CN" altLang="en-US" dirty="0"/>
              <a:t>单击此处编辑母版标题样式</a:t>
            </a:r>
            <a:endParaRPr lang="zh-CN" altLang="en-US" dirty="0"/>
          </a:p>
        </p:txBody>
      </p:sp>
      <p:sp>
        <p:nvSpPr>
          <p:cNvPr id="2054" name="文本占位符 29"/>
          <p:cNvSpPr>
            <a:spLocks noGrp="1"/>
          </p:cNvSpPr>
          <p:nvPr>
            <p:ph type="body"/>
          </p:nvPr>
        </p:nvSpPr>
        <p:spPr>
          <a:xfrm>
            <a:off x="457200" y="1935163"/>
            <a:ext cx="8229600" cy="4389437"/>
          </a:xfrm>
          <a:prstGeom prst="rect">
            <a:avLst/>
          </a:prstGeom>
          <a:noFill/>
          <a:ln w="9525">
            <a:noFill/>
          </a:ln>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085" name="日期占位符 29"/>
          <p:cNvSpPr>
            <a:spLocks noGrp="1"/>
          </p:cNvSpPr>
          <p:nvPr>
            <p:ph type="dt" sz="half" idx="2"/>
          </p:nvPr>
        </p:nvSpPr>
        <p:spPr>
          <a:xfrm>
            <a:off x="457200" y="6356350"/>
            <a:ext cx="2133600" cy="365125"/>
          </a:xfrm>
          <a:prstGeom prst="rect">
            <a:avLst/>
          </a:prstGeom>
          <a:noFill/>
          <a:ln w="9525">
            <a:noFill/>
            <a:miter/>
          </a:ln>
        </p:spPr>
        <p:txBody>
          <a:bodyPr lIns="0" tIns="0" rIns="0" bIns="0" anchor="b"/>
          <a:lstStyle>
            <a:lvl1pPr eaLnBrk="1" hangingPunct="1">
              <a:buFont typeface="Arial" panose="020B0604020202020204" pitchFamily="34" charset="0"/>
              <a:buNone/>
              <a:defRPr sz="1200" b="0" noProof="1">
                <a:solidFill>
                  <a:srgbClr val="D1EAEE"/>
                </a:solidFill>
                <a:cs typeface="+mn-ea"/>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C073077C-CF95-4468-B83D-3E1E45996110}"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3086" name="页脚占位符 18"/>
          <p:cNvSpPr>
            <a:spLocks noGrp="1"/>
          </p:cNvSpPr>
          <p:nvPr>
            <p:ph type="ftr" sz="quarter" idx="3"/>
          </p:nvPr>
        </p:nvSpPr>
        <p:spPr>
          <a:xfrm>
            <a:off x="2667000" y="6356350"/>
            <a:ext cx="3352800" cy="365125"/>
          </a:xfrm>
          <a:prstGeom prst="rect">
            <a:avLst/>
          </a:prstGeom>
          <a:noFill/>
          <a:ln w="9525">
            <a:noFill/>
            <a:miter/>
          </a:ln>
        </p:spPr>
        <p:txBody>
          <a:bodyPr lIns="0" tIns="0" rIns="0" bIns="0" anchor="b"/>
          <a:lstStyle>
            <a:lvl1pPr eaLnBrk="1" hangingPunct="1">
              <a:buFont typeface="Arial" panose="020B0604020202020204" pitchFamily="34" charset="0"/>
              <a:buNone/>
              <a:defRPr sz="1200" b="0" noProof="1">
                <a:solidFill>
                  <a:srgbClr val="D1EAEE"/>
                </a:solidFill>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3087" name="灯片编号占位符 26"/>
          <p:cNvSpPr>
            <a:spLocks noGrp="1"/>
          </p:cNvSpPr>
          <p:nvPr>
            <p:ph type="sldNum" sz="quarter" idx="4"/>
          </p:nvPr>
        </p:nvSpPr>
        <p:spPr>
          <a:xfrm>
            <a:off x="7924800" y="6356350"/>
            <a:ext cx="762000" cy="365125"/>
          </a:xfrm>
          <a:prstGeom prst="rect">
            <a:avLst/>
          </a:prstGeom>
          <a:noFill/>
          <a:ln w="9525">
            <a:noFill/>
            <a:miter/>
          </a:ln>
        </p:spPr>
        <p:txBody>
          <a:bodyPr vert="horz" wrap="square" lIns="0" tIns="0" rIns="0" bIns="0" numCol="1" anchor="b" anchorCtr="0" compatLnSpc="1"/>
          <a:lstStyle>
            <a:lvl1pPr algn="r">
              <a:defRPr sz="1200" b="0">
                <a:solidFill>
                  <a:srgbClr val="D1EAEE"/>
                </a:solidFill>
              </a:defRPr>
            </a:lvl1pPr>
          </a:lstStyle>
          <a:p>
            <a:pPr lvl="0" eaLnBrk="1" hangingPunct="1"/>
            <a:fld id="{9A0DB2DC-4C9A-4742-B13C-FB6460FD3503}" type="slidenum">
              <a:rPr lang="en-US" altLang="en-US" dirty="0">
                <a:latin typeface="Arial" panose="020B0604020202020204" pitchFamily="34" charset="0"/>
              </a:rPr>
            </a:fld>
            <a:endParaRPr lang="en-US" altLang="en-US"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rtl="0" eaLnBrk="0" fontAlgn="base" hangingPunct="0">
        <a:spcBef>
          <a:spcPct val="0"/>
        </a:spcBef>
        <a:spcAft>
          <a:spcPct val="0"/>
        </a:spcAft>
        <a:defRPr sz="5000" kern="1200">
          <a:solidFill>
            <a:schemeClr val="tx2"/>
          </a:solidFill>
          <a:latin typeface="+mj-lt"/>
          <a:ea typeface="+mj-ea"/>
          <a:cs typeface="+mj-cs"/>
        </a:defRPr>
      </a:lvl1pPr>
      <a:lvl2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5pPr>
      <a:lvl6pPr marL="4572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6pPr>
      <a:lvl7pPr marL="9144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7pPr>
      <a:lvl8pPr marL="13716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8pPr>
      <a:lvl9pPr marL="18288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9pPr>
    </p:titleStyle>
    <p:bodyStyle>
      <a:lvl1pPr marL="273050" indent="-273050" algn="l" rtl="0" eaLnBrk="0" fontAlgn="base" hangingPunct="0">
        <a:spcBef>
          <a:spcPct val="20000"/>
        </a:spcBef>
        <a:spcAft>
          <a:spcPct val="0"/>
        </a:spcAft>
        <a:buClr>
          <a:srgbClr val="0BD0D9"/>
        </a:buClr>
        <a:buSzPct val="95000"/>
        <a:buFont typeface="Wingdings 2" panose="05020102010507070707" pitchFamily="18" charset="2"/>
        <a:buChar char=""/>
        <a:defRPr sz="2600" kern="1200">
          <a:solidFill>
            <a:schemeClr val="tx1"/>
          </a:solidFill>
          <a:latin typeface="+mn-lt"/>
          <a:ea typeface="+mn-ea"/>
          <a:cs typeface="+mn-cs"/>
        </a:defRPr>
      </a:lvl1pPr>
      <a:lvl2pPr marL="640080" lvl="1" indent="-246380" algn="l" rtl="0" eaLnBrk="0" fontAlgn="base" hangingPunct="0">
        <a:spcBef>
          <a:spcPct val="20000"/>
        </a:spcBef>
        <a:spcAft>
          <a:spcPct val="0"/>
        </a:spcAft>
        <a:buClr>
          <a:schemeClr val="accent1"/>
        </a:buClr>
        <a:buSzPct val="85000"/>
        <a:buFont typeface="Wingdings 2" panose="05020102010507070707" pitchFamily="18" charset="2"/>
        <a:buChar char=""/>
        <a:defRPr sz="2400" kern="1200">
          <a:solidFill>
            <a:schemeClr val="tx1"/>
          </a:solidFill>
          <a:latin typeface="+mn-lt"/>
          <a:ea typeface="+mn-ea"/>
          <a:cs typeface="+mn-cs"/>
        </a:defRPr>
      </a:lvl2pPr>
      <a:lvl3pPr marL="914400" lvl="2" indent="-246380" algn="l" rtl="0" eaLnBrk="0" fontAlgn="base" hangingPunct="0">
        <a:spcBef>
          <a:spcPct val="20000"/>
        </a:spcBef>
        <a:spcAft>
          <a:spcPct val="0"/>
        </a:spcAft>
        <a:buClr>
          <a:schemeClr val="accent2"/>
        </a:buClr>
        <a:buSzPct val="70000"/>
        <a:buFont typeface="Wingdings 2" panose="05020102010507070707" pitchFamily="18" charset="2"/>
        <a:buChar char=""/>
        <a:defRPr sz="2100" kern="1200">
          <a:solidFill>
            <a:schemeClr val="tx1"/>
          </a:solidFill>
          <a:latin typeface="+mn-lt"/>
          <a:ea typeface="+mn-ea"/>
          <a:cs typeface="+mn-cs"/>
        </a:defRPr>
      </a:lvl3pPr>
      <a:lvl4pPr marL="1187450" lvl="3" indent="-209550" algn="l" rtl="0" eaLnBrk="0" fontAlgn="base" hangingPunct="0">
        <a:spcBef>
          <a:spcPct val="20000"/>
        </a:spcBef>
        <a:spcAft>
          <a:spcPct val="0"/>
        </a:spcAft>
        <a:buClr>
          <a:srgbClr val="0BD0D9"/>
        </a:buClr>
        <a:buSzPct val="65000"/>
        <a:buFont typeface="Wingdings 2" panose="05020102010507070707" pitchFamily="18" charset="2"/>
        <a:buChar char=""/>
        <a:defRPr sz="2000" kern="1200">
          <a:solidFill>
            <a:schemeClr val="tx1"/>
          </a:solidFill>
          <a:latin typeface="+mn-lt"/>
          <a:ea typeface="+mn-ea"/>
          <a:cs typeface="+mn-cs"/>
        </a:defRPr>
      </a:lvl4pPr>
      <a:lvl5pPr marL="1462405" lvl="4" indent="-209550" algn="l" rtl="0" eaLnBrk="0" fontAlgn="base" hangingPunct="0">
        <a:spcBef>
          <a:spcPct val="20000"/>
        </a:spcBef>
        <a:spcAft>
          <a:spcPct val="0"/>
        </a:spcAft>
        <a:buClr>
          <a:srgbClr val="10CF9B"/>
        </a:buClr>
        <a:buSzPct val="65000"/>
        <a:buFont typeface="Wingdings 2" panose="05020102010507070707" pitchFamily="18" charset="2"/>
        <a:buChar char=""/>
        <a:defRPr sz="2000" kern="120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9pPr>
    </p:bodyStyle>
    <p:otherStyle>
      <a:lvl1pPr marL="0" lvl="0" indent="0" algn="l" defTabSz="914400" eaLnBrk="0" fontAlgn="base" latinLnBrk="0" hangingPunct="0">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0">
          <a:blip r:embed="rId12"/>
          <a:stretch>
            <a:fillRect/>
          </a:stretch>
        </a:blipFill>
        <a:effectLst/>
      </p:bgPr>
    </p:bg>
    <p:spTree>
      <p:nvGrpSpPr>
        <p:cNvPr id="1" name=""/>
        <p:cNvGrpSpPr/>
        <p:nvPr/>
      </p:nvGrpSpPr>
      <p:grpSpPr>
        <a:xfrm>
          <a:off x="0" y="0"/>
          <a:ext cx="0" cy="0"/>
          <a:chOff x="0" y="0"/>
          <a:chExt cx="0" cy="0"/>
        </a:xfrm>
      </p:grpSpPr>
      <p:sp>
        <p:nvSpPr>
          <p:cNvPr id="4098" name="任意多边形 6"/>
          <p:cNvSpPr>
            <a:spLocks noChangeArrowheads="1"/>
          </p:cNvSpPr>
          <p:nvPr/>
        </p:nvSpPr>
        <p:spPr bwMode="auto">
          <a:xfrm>
            <a:off x="-9525" y="-7937"/>
            <a:ext cx="9163050" cy="1041400"/>
          </a:xfrm>
          <a:custGeom>
            <a:avLst/>
            <a:gdLst>
              <a:gd name="T0" fmla="*/ 6 w 5772"/>
              <a:gd name="T1" fmla="*/ 2 h 656"/>
              <a:gd name="T2" fmla="*/ 2542 w 5772"/>
              <a:gd name="T3" fmla="*/ 0 h 656"/>
              <a:gd name="T4" fmla="*/ 4374 w 5772"/>
              <a:gd name="T5" fmla="*/ 367 h 656"/>
              <a:gd name="T6" fmla="*/ 5766 w 5772"/>
              <a:gd name="T7" fmla="*/ 55 h 656"/>
              <a:gd name="T8" fmla="*/ 5772 w 5772"/>
              <a:gd name="T9" fmla="*/ 213 h 656"/>
              <a:gd name="T10" fmla="*/ 4302 w 5772"/>
              <a:gd name="T11" fmla="*/ 439 h 656"/>
              <a:gd name="T12" fmla="*/ 1488 w 5772"/>
              <a:gd name="T13" fmla="*/ 201 h 656"/>
              <a:gd name="T14" fmla="*/ 0 w 5772"/>
              <a:gd name="T15" fmla="*/ 656 h 656"/>
              <a:gd name="T16" fmla="*/ 6 w 5772"/>
              <a:gd name="T17" fmla="*/ 2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rotWithShape="0">
            <a:gsLst>
              <a:gs pos="0">
                <a:srgbClr val="0079AF">
                  <a:alpha val="45000"/>
                </a:srgbClr>
              </a:gs>
              <a:gs pos="100000">
                <a:srgbClr val="00EBF8">
                  <a:alpha val="54999"/>
                </a:srgbClr>
              </a:gs>
            </a:gsLst>
            <a:lin ang="5400000" scaled="1"/>
          </a:grad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99" name="任意多边形 7"/>
          <p:cNvSpPr>
            <a:spLocks noChangeArrowheads="1"/>
          </p:cNvSpPr>
          <p:nvPr/>
        </p:nvSpPr>
        <p:spPr bwMode="auto">
          <a:xfrm>
            <a:off x="4381500" y="-7937"/>
            <a:ext cx="4762500" cy="638175"/>
          </a:xfrm>
          <a:custGeom>
            <a:avLst/>
            <a:gdLst>
              <a:gd name="T0" fmla="*/ 0 w 3000"/>
              <a:gd name="T1" fmla="*/ 0 h 595"/>
              <a:gd name="T2" fmla="*/ 1668 w 3000"/>
              <a:gd name="T3" fmla="*/ 564 h 595"/>
              <a:gd name="T4" fmla="*/ 3000 w 3000"/>
              <a:gd name="T5" fmla="*/ 186 h 595"/>
              <a:gd name="T6" fmla="*/ 3000 w 3000"/>
              <a:gd name="T7" fmla="*/ 6 h 595"/>
              <a:gd name="T8" fmla="*/ 0 w 3000"/>
              <a:gd name="T9" fmla="*/ 0 h 595"/>
            </a:gdLst>
            <a:ahLst/>
            <a:cxnLst>
              <a:cxn ang="0">
                <a:pos x="T0" y="T1"/>
              </a:cxn>
              <a:cxn ang="0">
                <a:pos x="T2" y="T3"/>
              </a:cxn>
              <a:cxn ang="0">
                <a:pos x="T4" y="T5"/>
              </a:cxn>
              <a:cxn ang="0">
                <a:pos x="T6" y="T7"/>
              </a:cxn>
              <a:cxn ang="0">
                <a:pos x="T8" y="T9"/>
              </a:cxn>
            </a:cxnLst>
            <a:rect l="0" t="0" r="r" b="b"/>
            <a:pathLst>
              <a:path w="3000" h="595">
                <a:moveTo>
                  <a:pt x="0" y="0"/>
                </a:moveTo>
                <a:cubicBezTo>
                  <a:pt x="174" y="102"/>
                  <a:pt x="1168" y="533"/>
                  <a:pt x="1668" y="564"/>
                </a:cubicBezTo>
                <a:cubicBezTo>
                  <a:pt x="2168" y="595"/>
                  <a:pt x="2778" y="279"/>
                  <a:pt x="3000" y="186"/>
                </a:cubicBezTo>
                <a:lnTo>
                  <a:pt x="3000" y="6"/>
                </a:lnTo>
                <a:lnTo>
                  <a:pt x="0" y="0"/>
                </a:lnTo>
                <a:close/>
              </a:path>
            </a:pathLst>
          </a:custGeom>
          <a:gradFill rotWithShape="0">
            <a:gsLst>
              <a:gs pos="0">
                <a:srgbClr val="00ADB6">
                  <a:alpha val="29999"/>
                </a:srgbClr>
              </a:gs>
              <a:gs pos="100000">
                <a:srgbClr val="009BE5">
                  <a:alpha val="41998"/>
                </a:srgbClr>
              </a:gs>
            </a:gsLst>
            <a:lin ang="5400000" scaled="1"/>
          </a:grad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nvGrpSpPr>
          <p:cNvPr id="3076" name="组合 1"/>
          <p:cNvGrpSpPr/>
          <p:nvPr/>
        </p:nvGrpSpPr>
        <p:grpSpPr>
          <a:xfrm>
            <a:off x="-19050" y="203200"/>
            <a:ext cx="9180513" cy="647700"/>
            <a:chOff x="0" y="0"/>
            <a:chExt cx="9180548" cy="649224"/>
          </a:xfrm>
        </p:grpSpPr>
        <p:grpSp>
          <p:nvGrpSpPr>
            <p:cNvPr id="3082" name="任意多边形 11"/>
            <p:cNvGrpSpPr/>
            <p:nvPr/>
          </p:nvGrpSpPr>
          <p:grpSpPr>
            <a:xfrm>
              <a:off x="12954" y="-228119"/>
              <a:ext cx="9131843" cy="1050979"/>
              <a:chOff x="0" y="0"/>
              <a:chExt cx="9131808" cy="1048512"/>
            </a:xfrm>
          </p:grpSpPr>
          <p:pic>
            <p:nvPicPr>
              <p:cNvPr id="3086" name="任意多边形 11"/>
              <p:cNvPicPr/>
              <p:nvPr/>
            </p:nvPicPr>
            <p:blipFill>
              <a:blip r:embed="rId13"/>
              <a:stretch>
                <a:fillRect/>
              </a:stretch>
            </p:blipFill>
            <p:spPr>
              <a:xfrm>
                <a:off x="0" y="0"/>
                <a:ext cx="9131808" cy="1048512"/>
              </a:xfrm>
              <a:prstGeom prst="rect">
                <a:avLst/>
              </a:prstGeom>
              <a:noFill/>
              <a:ln w="9525">
                <a:noFill/>
              </a:ln>
            </p:spPr>
          </p:pic>
          <p:sp>
            <p:nvSpPr>
              <p:cNvPr id="4103" name="文本框 4102"/>
              <p:cNvSpPr txBox="1">
                <a:spLocks noChangeArrowheads="1"/>
              </p:cNvSpPr>
              <p:nvPr/>
            </p:nvSpPr>
            <p:spPr bwMode="auto">
              <a:xfrm rot="-164308">
                <a:off x="-24067" y="446659"/>
                <a:ext cx="0" cy="0"/>
              </a:xfrm>
              <a:prstGeom prst="rect">
                <a:avLst/>
              </a:prstGeom>
              <a:no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3083" name="任意多边形 12"/>
            <p:cNvGrpSpPr/>
            <p:nvPr/>
          </p:nvGrpSpPr>
          <p:grpSpPr>
            <a:xfrm>
              <a:off x="12954" y="-154795"/>
              <a:ext cx="9156227" cy="910441"/>
              <a:chOff x="0" y="0"/>
              <a:chExt cx="9156192" cy="908304"/>
            </a:xfrm>
          </p:grpSpPr>
          <p:pic>
            <p:nvPicPr>
              <p:cNvPr id="3084" name="任意多边形 12"/>
              <p:cNvPicPr/>
              <p:nvPr/>
            </p:nvPicPr>
            <p:blipFill>
              <a:blip r:embed="rId14"/>
              <a:stretch>
                <a:fillRect/>
              </a:stretch>
            </p:blipFill>
            <p:spPr>
              <a:xfrm>
                <a:off x="0" y="0"/>
                <a:ext cx="9156192" cy="908304"/>
              </a:xfrm>
              <a:prstGeom prst="rect">
                <a:avLst/>
              </a:prstGeom>
              <a:noFill/>
              <a:ln w="9525">
                <a:noFill/>
              </a:ln>
            </p:spPr>
          </p:pic>
          <p:sp>
            <p:nvSpPr>
              <p:cNvPr id="3" name="文本框 4105"/>
              <p:cNvSpPr txBox="1">
                <a:spLocks noChangeArrowheads="1"/>
              </p:cNvSpPr>
              <p:nvPr/>
            </p:nvSpPr>
            <p:spPr bwMode="auto">
              <a:xfrm rot="-164308">
                <a:off x="-16129" y="448120"/>
                <a:ext cx="0" cy="0"/>
              </a:xfrm>
              <a:prstGeom prst="rect">
                <a:avLst/>
              </a:prstGeom>
              <a:no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sp>
        <p:nvSpPr>
          <p:cNvPr id="3077" name="标题占位符 8"/>
          <p:cNvSpPr>
            <a:spLocks noGrp="1"/>
          </p:cNvSpPr>
          <p:nvPr>
            <p:ph type="title"/>
          </p:nvPr>
        </p:nvSpPr>
        <p:spPr>
          <a:xfrm>
            <a:off x="457200" y="704850"/>
            <a:ext cx="8229600" cy="1143000"/>
          </a:xfrm>
          <a:prstGeom prst="rect">
            <a:avLst/>
          </a:prstGeom>
          <a:noFill/>
          <a:ln w="9525">
            <a:noFill/>
          </a:ln>
        </p:spPr>
        <p:txBody>
          <a:bodyPr lIns="0" rIns="0" bIns="0" anchor="b" anchorCtr="0"/>
          <a:lstStyle/>
          <a:p>
            <a:pPr lvl="0"/>
            <a:r>
              <a:rPr lang="zh-CN" altLang="en-US" dirty="0"/>
              <a:t>单击此处编辑母版标题样式</a:t>
            </a:r>
            <a:endParaRPr lang="zh-CN" altLang="en-US" dirty="0"/>
          </a:p>
        </p:txBody>
      </p:sp>
      <p:sp>
        <p:nvSpPr>
          <p:cNvPr id="3078" name="文本占位符 29"/>
          <p:cNvSpPr>
            <a:spLocks noGrp="1"/>
          </p:cNvSpPr>
          <p:nvPr>
            <p:ph type="body"/>
          </p:nvPr>
        </p:nvSpPr>
        <p:spPr>
          <a:xfrm>
            <a:off x="457200" y="1935163"/>
            <a:ext cx="8229600" cy="4389437"/>
          </a:xfrm>
          <a:prstGeom prst="rect">
            <a:avLst/>
          </a:prstGeom>
          <a:noFill/>
          <a:ln w="9525">
            <a:noFill/>
          </a:ln>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109" name="日期占位符 3"/>
          <p:cNvSpPr>
            <a:spLocks noGrp="1"/>
          </p:cNvSpPr>
          <p:nvPr>
            <p:ph type="dt" sz="half" idx="2"/>
          </p:nvPr>
        </p:nvSpPr>
        <p:spPr>
          <a:xfrm>
            <a:off x="457200" y="6356350"/>
            <a:ext cx="2133600" cy="365125"/>
          </a:xfrm>
          <a:prstGeom prst="rect">
            <a:avLst/>
          </a:prstGeom>
          <a:noFill/>
          <a:ln w="9525">
            <a:noFill/>
            <a:miter/>
          </a:ln>
        </p:spPr>
        <p:txBody>
          <a:bodyPr lIns="0" tIns="0" rIns="0" bIns="0" anchor="b"/>
          <a:lstStyle>
            <a:lvl1pPr eaLnBrk="1" hangingPunct="1">
              <a:buFont typeface="Arial" panose="020B0604020202020204" pitchFamily="34" charset="0"/>
              <a:buNone/>
              <a:defRPr sz="1200" b="0" noProof="1">
                <a:solidFill>
                  <a:srgbClr val="D1EAEE"/>
                </a:solidFill>
                <a:cs typeface="+mn-ea"/>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E941D79B-77A9-4D10-A0D0-33DA06482DC3}" type="datetimeFigureOut">
              <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ea"/>
            </a:endParaRPr>
          </a:p>
        </p:txBody>
      </p:sp>
      <p:sp>
        <p:nvSpPr>
          <p:cNvPr id="4110" name="页脚占位符 4"/>
          <p:cNvSpPr>
            <a:spLocks noGrp="1"/>
          </p:cNvSpPr>
          <p:nvPr>
            <p:ph type="ftr" sz="quarter" idx="3"/>
          </p:nvPr>
        </p:nvSpPr>
        <p:spPr>
          <a:xfrm>
            <a:off x="2667000" y="6356350"/>
            <a:ext cx="3352800" cy="365125"/>
          </a:xfrm>
          <a:prstGeom prst="rect">
            <a:avLst/>
          </a:prstGeom>
          <a:noFill/>
          <a:ln w="9525">
            <a:noFill/>
            <a:miter/>
          </a:ln>
        </p:spPr>
        <p:txBody>
          <a:bodyPr lIns="0" tIns="0" rIns="0" bIns="0" anchor="b"/>
          <a:lstStyle>
            <a:lvl1pPr eaLnBrk="1" hangingPunct="1">
              <a:buFont typeface="Arial" panose="020B0604020202020204" pitchFamily="34" charset="0"/>
              <a:buNone/>
              <a:defRPr sz="1200" b="0" noProof="1">
                <a:solidFill>
                  <a:srgbClr val="D1EAEE"/>
                </a:solidFill>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D1EAEE"/>
              </a:solidFill>
              <a:effectLst/>
              <a:uLnTx/>
              <a:uFillTx/>
              <a:latin typeface="Arial" panose="020B0604020202020204" pitchFamily="34" charset="0"/>
              <a:ea typeface="宋体" panose="02010600030101010101" pitchFamily="2" charset="-122"/>
              <a:cs typeface="+mn-cs"/>
            </a:endParaRPr>
          </a:p>
        </p:txBody>
      </p:sp>
      <p:sp>
        <p:nvSpPr>
          <p:cNvPr id="4111" name="灯片编号占位符 5"/>
          <p:cNvSpPr>
            <a:spLocks noGrp="1"/>
          </p:cNvSpPr>
          <p:nvPr>
            <p:ph type="sldNum" sz="quarter" idx="4"/>
          </p:nvPr>
        </p:nvSpPr>
        <p:spPr>
          <a:xfrm>
            <a:off x="7924800" y="6356350"/>
            <a:ext cx="762000" cy="365125"/>
          </a:xfrm>
          <a:prstGeom prst="rect">
            <a:avLst/>
          </a:prstGeom>
          <a:noFill/>
          <a:ln w="9525">
            <a:noFill/>
            <a:miter/>
          </a:ln>
        </p:spPr>
        <p:txBody>
          <a:bodyPr vert="horz" wrap="square" lIns="0" tIns="0" rIns="0" bIns="0" numCol="1" anchor="b" anchorCtr="0" compatLnSpc="1"/>
          <a:lstStyle>
            <a:lvl1pPr algn="r">
              <a:defRPr sz="1200" b="0">
                <a:solidFill>
                  <a:srgbClr val="D1EAEE"/>
                </a:solidFill>
              </a:defRPr>
            </a:lvl1pPr>
          </a:lstStyle>
          <a:p>
            <a:pPr lvl="0" eaLnBrk="1" hangingPunct="1"/>
            <a:fld id="{9A0DB2DC-4C9A-4742-B13C-FB6460FD3503}" type="slidenum">
              <a:rPr lang="en-US" altLang="en-US" dirty="0">
                <a:latin typeface="Arial" panose="020B0604020202020204" pitchFamily="34" charset="0"/>
              </a:rPr>
            </a:fld>
            <a:endParaRPr lang="en-US" altLang="en-US"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rtl="0" eaLnBrk="0" fontAlgn="base" hangingPunct="0">
        <a:spcBef>
          <a:spcPct val="0"/>
        </a:spcBef>
        <a:spcAft>
          <a:spcPct val="0"/>
        </a:spcAft>
        <a:defRPr sz="5000" kern="1200">
          <a:solidFill>
            <a:schemeClr val="tx2"/>
          </a:solidFill>
          <a:latin typeface="+mj-lt"/>
          <a:ea typeface="+mj-ea"/>
          <a:cs typeface="+mj-cs"/>
        </a:defRPr>
      </a:lvl1pPr>
      <a:lvl2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5pPr>
      <a:lvl6pPr marL="4572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6pPr>
      <a:lvl7pPr marL="9144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7pPr>
      <a:lvl8pPr marL="13716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8pPr>
      <a:lvl9pPr marL="18288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9pPr>
    </p:titleStyle>
    <p:bodyStyle>
      <a:lvl1pPr marL="273050" indent="-273050" algn="l" rtl="0" eaLnBrk="0" fontAlgn="base" hangingPunct="0">
        <a:spcBef>
          <a:spcPct val="20000"/>
        </a:spcBef>
        <a:spcAft>
          <a:spcPct val="0"/>
        </a:spcAft>
        <a:buClr>
          <a:srgbClr val="0BD0D9"/>
        </a:buClr>
        <a:buSzPct val="95000"/>
        <a:buFont typeface="Wingdings 2" panose="05020102010507070707" pitchFamily="18" charset="2"/>
        <a:buChar char=""/>
        <a:defRPr sz="2600" kern="1200">
          <a:solidFill>
            <a:schemeClr val="tx1"/>
          </a:solidFill>
          <a:latin typeface="+mn-lt"/>
          <a:ea typeface="+mn-ea"/>
          <a:cs typeface="+mn-cs"/>
        </a:defRPr>
      </a:lvl1pPr>
      <a:lvl2pPr marL="640080" lvl="1" indent="-246380" algn="l" rtl="0" eaLnBrk="0" fontAlgn="base" hangingPunct="0">
        <a:spcBef>
          <a:spcPct val="20000"/>
        </a:spcBef>
        <a:spcAft>
          <a:spcPct val="0"/>
        </a:spcAft>
        <a:buClr>
          <a:schemeClr val="accent1"/>
        </a:buClr>
        <a:buSzPct val="85000"/>
        <a:buFont typeface="Wingdings 2" panose="05020102010507070707" pitchFamily="18" charset="2"/>
        <a:buChar char=""/>
        <a:defRPr sz="2400" kern="1200">
          <a:solidFill>
            <a:schemeClr val="tx1"/>
          </a:solidFill>
          <a:latin typeface="+mn-lt"/>
          <a:ea typeface="+mn-ea"/>
          <a:cs typeface="+mn-cs"/>
        </a:defRPr>
      </a:lvl2pPr>
      <a:lvl3pPr marL="914400" lvl="2" indent="-246380" algn="l" rtl="0" eaLnBrk="0" fontAlgn="base" hangingPunct="0">
        <a:spcBef>
          <a:spcPct val="20000"/>
        </a:spcBef>
        <a:spcAft>
          <a:spcPct val="0"/>
        </a:spcAft>
        <a:buClr>
          <a:schemeClr val="accent2"/>
        </a:buClr>
        <a:buSzPct val="70000"/>
        <a:buFont typeface="Wingdings 2" panose="05020102010507070707" pitchFamily="18" charset="2"/>
        <a:buChar char=""/>
        <a:defRPr sz="2100" kern="1200">
          <a:solidFill>
            <a:schemeClr val="tx1"/>
          </a:solidFill>
          <a:latin typeface="+mn-lt"/>
          <a:ea typeface="+mn-ea"/>
          <a:cs typeface="+mn-cs"/>
        </a:defRPr>
      </a:lvl3pPr>
      <a:lvl4pPr marL="1187450" lvl="3" indent="-209550" algn="l" rtl="0" eaLnBrk="0" fontAlgn="base" hangingPunct="0">
        <a:spcBef>
          <a:spcPct val="20000"/>
        </a:spcBef>
        <a:spcAft>
          <a:spcPct val="0"/>
        </a:spcAft>
        <a:buClr>
          <a:srgbClr val="0BD0D9"/>
        </a:buClr>
        <a:buSzPct val="65000"/>
        <a:buFont typeface="Wingdings 2" panose="05020102010507070707" pitchFamily="18" charset="2"/>
        <a:buChar char=""/>
        <a:defRPr sz="2000" kern="1200">
          <a:solidFill>
            <a:schemeClr val="tx1"/>
          </a:solidFill>
          <a:latin typeface="+mn-lt"/>
          <a:ea typeface="+mn-ea"/>
          <a:cs typeface="+mn-cs"/>
        </a:defRPr>
      </a:lvl4pPr>
      <a:lvl5pPr marL="1462405" lvl="4" indent="-209550" algn="l" rtl="0" eaLnBrk="0" fontAlgn="base" hangingPunct="0">
        <a:spcBef>
          <a:spcPct val="20000"/>
        </a:spcBef>
        <a:spcAft>
          <a:spcPct val="0"/>
        </a:spcAft>
        <a:buClr>
          <a:srgbClr val="10CF9B"/>
        </a:buClr>
        <a:buSzPct val="65000"/>
        <a:buFont typeface="Wingdings 2" panose="05020102010507070707" pitchFamily="18" charset="2"/>
        <a:buChar char=""/>
        <a:defRPr sz="2000" kern="120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9pPr>
    </p:bodyStyle>
    <p:otherStyle>
      <a:lvl1pPr marL="0" lvl="0" indent="0" algn="l" defTabSz="914400" eaLnBrk="0" fontAlgn="base" latinLnBrk="0" hangingPunct="0">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rotWithShape="0">
          <a:blip r:embed="rId12"/>
          <a:stretch>
            <a:fillRect/>
          </a:stretch>
        </a:blipFill>
        <a:effectLst/>
      </p:bgPr>
    </p:bg>
    <p:spTree>
      <p:nvGrpSpPr>
        <p:cNvPr id="1" name=""/>
        <p:cNvGrpSpPr/>
        <p:nvPr/>
      </p:nvGrpSpPr>
      <p:grpSpPr>
        <a:xfrm>
          <a:off x="0" y="0"/>
          <a:ext cx="0" cy="0"/>
          <a:chOff x="0" y="0"/>
          <a:chExt cx="0" cy="0"/>
        </a:xfrm>
      </p:grpSpPr>
      <p:sp>
        <p:nvSpPr>
          <p:cNvPr id="5122" name="单圆角矩形 13"/>
          <p:cNvSpPr>
            <a:spLocks noChangeArrowheads="1"/>
          </p:cNvSpPr>
          <p:nvPr/>
        </p:nvSpPr>
        <p:spPr bwMode="auto">
          <a:xfrm rot="420000" flipV="1">
            <a:off x="3165475" y="1108075"/>
            <a:ext cx="5257800" cy="4114800"/>
          </a:xfrm>
          <a:custGeom>
            <a:avLst/>
            <a:gdLst>
              <a:gd name="T0" fmla="*/ 0 w 5257800"/>
              <a:gd name="T1" fmla="*/ 0 h 4114800"/>
              <a:gd name="T2" fmla="*/ 5107774 w 5257800"/>
              <a:gd name="T3" fmla="*/ 0 h 4114800"/>
              <a:gd name="T4" fmla="*/ 5257800 w 5257800"/>
              <a:gd name="T5" fmla="*/ 150026 h 4114800"/>
              <a:gd name="T6" fmla="*/ 5257800 w 5257800"/>
              <a:gd name="T7" fmla="*/ 4114800 h 4114800"/>
              <a:gd name="T8" fmla="*/ 0 w 5257800"/>
              <a:gd name="T9" fmla="*/ 4114800 h 4114800"/>
              <a:gd name="T10" fmla="*/ 0 w 5257800"/>
              <a:gd name="T11" fmla="*/ 0 h 4114800"/>
              <a:gd name="T12" fmla="*/ 0 w 5257800"/>
              <a:gd name="T13" fmla="*/ 0 h 4114800"/>
            </a:gdLst>
            <a:ahLst/>
            <a:cxnLst>
              <a:cxn ang="0">
                <a:pos x="T0" y="T1"/>
              </a:cxn>
              <a:cxn ang="0">
                <a:pos x="T2" y="T3"/>
              </a:cxn>
              <a:cxn ang="0">
                <a:pos x="T4" y="T5"/>
              </a:cxn>
              <a:cxn ang="0">
                <a:pos x="T6" y="T7"/>
              </a:cxn>
              <a:cxn ang="0">
                <a:pos x="T8" y="T9"/>
              </a:cxn>
              <a:cxn ang="0">
                <a:pos x="T10" y="T11"/>
              </a:cxn>
              <a:cxn ang="0">
                <a:pos x="T12" y="T13"/>
              </a:cxn>
            </a:cxnLst>
            <a:rect l="0" t="0" r="r" b="b"/>
            <a:pathLst>
              <a:path w="5257800" h="4114800">
                <a:moveTo>
                  <a:pt x="0" y="0"/>
                </a:moveTo>
                <a:lnTo>
                  <a:pt x="5107774" y="0"/>
                </a:lnTo>
                <a:lnTo>
                  <a:pt x="5257800" y="150026"/>
                </a:lnTo>
                <a:lnTo>
                  <a:pt x="5257800" y="4114800"/>
                </a:lnTo>
                <a:lnTo>
                  <a:pt x="0" y="4114800"/>
                </a:lnTo>
                <a:lnTo>
                  <a:pt x="0" y="0"/>
                </a:lnTo>
                <a:close/>
              </a:path>
            </a:pathLst>
          </a:custGeom>
          <a:solidFill>
            <a:srgbClr val="FFFFFF"/>
          </a:solidFill>
          <a:ln w="3175" cap="rnd">
            <a:solidFill>
              <a:srgbClr val="C0C0C0"/>
            </a:solidFill>
            <a:round/>
          </a:ln>
          <a:effectLst>
            <a:outerShdw dist="38498" dir="7500019" sx="98500" sy="100079" kx="99984" algn="tl" rotWithShape="0">
              <a:srgbClr val="000000">
                <a:alpha val="25000"/>
              </a:srgbClr>
            </a:outerShdw>
          </a:effectLst>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123" name="直角三角形 14"/>
          <p:cNvSpPr>
            <a:spLocks noChangeArrowheads="1"/>
          </p:cNvSpPr>
          <p:nvPr/>
        </p:nvSpPr>
        <p:spPr bwMode="auto">
          <a:xfrm rot="420000" flipV="1">
            <a:off x="8004175" y="5359400"/>
            <a:ext cx="155575" cy="155575"/>
          </a:xfrm>
          <a:prstGeom prst="rtTriangle">
            <a:avLst/>
          </a:prstGeom>
          <a:solidFill>
            <a:srgbClr val="FFFFFF"/>
          </a:solidFill>
          <a:ln w="12700">
            <a:solidFill>
              <a:srgbClr val="FFFFFF"/>
            </a:solidFill>
            <a:miter lim="800000"/>
          </a:ln>
          <a:effectLst>
            <a:outerShdw dist="6350" dir="12899787" algn="ctr" rotWithShape="0">
              <a:srgbClr val="000000">
                <a:alpha val="45999"/>
              </a:srgbClr>
            </a:outerShdw>
          </a:effectLst>
        </p:spPr>
        <p:txBody>
          <a:bodyPr anchor="ct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zh-CN" sz="1800" b="0" i="0" u="none" strike="noStrike" kern="1200" cap="none" spc="0" normalizeH="0" baseline="0" noProof="0">
              <a:ln>
                <a:noFill/>
              </a:ln>
              <a:solidFill>
                <a:srgbClr val="FFFFFF"/>
              </a:solidFill>
              <a:effectLst/>
              <a:uLnTx/>
              <a:uFillTx/>
              <a:latin typeface="Constantia" panose="02030602050306030303" pitchFamily="18" charset="0"/>
              <a:ea typeface="宋体" panose="02010600030101010101" pitchFamily="2" charset="-122"/>
              <a:cs typeface="+mn-cs"/>
            </a:endParaRPr>
          </a:p>
        </p:txBody>
      </p:sp>
      <p:sp>
        <p:nvSpPr>
          <p:cNvPr id="5124" name="任意多边形 15"/>
          <p:cNvSpPr>
            <a:spLocks noChangeArrowheads="1"/>
          </p:cNvSpPr>
          <p:nvPr/>
        </p:nvSpPr>
        <p:spPr bwMode="auto">
          <a:xfrm flipV="1">
            <a:off x="-9525" y="5816600"/>
            <a:ext cx="9163050" cy="1041400"/>
          </a:xfrm>
          <a:custGeom>
            <a:avLst/>
            <a:gdLst>
              <a:gd name="T0" fmla="*/ 6 w 5772"/>
              <a:gd name="T1" fmla="*/ 2 h 656"/>
              <a:gd name="T2" fmla="*/ 2542 w 5772"/>
              <a:gd name="T3" fmla="*/ 0 h 656"/>
              <a:gd name="T4" fmla="*/ 4374 w 5772"/>
              <a:gd name="T5" fmla="*/ 367 h 656"/>
              <a:gd name="T6" fmla="*/ 5766 w 5772"/>
              <a:gd name="T7" fmla="*/ 55 h 656"/>
              <a:gd name="T8" fmla="*/ 5772 w 5772"/>
              <a:gd name="T9" fmla="*/ 213 h 656"/>
              <a:gd name="T10" fmla="*/ 4302 w 5772"/>
              <a:gd name="T11" fmla="*/ 439 h 656"/>
              <a:gd name="T12" fmla="*/ 1488 w 5772"/>
              <a:gd name="T13" fmla="*/ 201 h 656"/>
              <a:gd name="T14" fmla="*/ 0 w 5772"/>
              <a:gd name="T15" fmla="*/ 656 h 656"/>
              <a:gd name="T16" fmla="*/ 6 w 5772"/>
              <a:gd name="T17" fmla="*/ 2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rotWithShape="0">
            <a:gsLst>
              <a:gs pos="0">
                <a:srgbClr val="0079AF">
                  <a:alpha val="45000"/>
                </a:srgbClr>
              </a:gs>
              <a:gs pos="100000">
                <a:srgbClr val="00EBF8">
                  <a:alpha val="54999"/>
                </a:srgbClr>
              </a:gs>
            </a:gsLst>
            <a:lin ang="5400000" scaled="1"/>
          </a:grad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125" name="任意多边形 16"/>
          <p:cNvSpPr>
            <a:spLocks noChangeArrowheads="1"/>
          </p:cNvSpPr>
          <p:nvPr/>
        </p:nvSpPr>
        <p:spPr bwMode="auto">
          <a:xfrm flipV="1">
            <a:off x="4381500" y="6219825"/>
            <a:ext cx="4762500" cy="638175"/>
          </a:xfrm>
          <a:custGeom>
            <a:avLst/>
            <a:gdLst>
              <a:gd name="T0" fmla="*/ 0 w 3000"/>
              <a:gd name="T1" fmla="*/ 0 h 595"/>
              <a:gd name="T2" fmla="*/ 1668 w 3000"/>
              <a:gd name="T3" fmla="*/ 564 h 595"/>
              <a:gd name="T4" fmla="*/ 3000 w 3000"/>
              <a:gd name="T5" fmla="*/ 186 h 595"/>
              <a:gd name="T6" fmla="*/ 3000 w 3000"/>
              <a:gd name="T7" fmla="*/ 6 h 595"/>
              <a:gd name="T8" fmla="*/ 0 w 3000"/>
              <a:gd name="T9" fmla="*/ 0 h 595"/>
            </a:gdLst>
            <a:ahLst/>
            <a:cxnLst>
              <a:cxn ang="0">
                <a:pos x="T0" y="T1"/>
              </a:cxn>
              <a:cxn ang="0">
                <a:pos x="T2" y="T3"/>
              </a:cxn>
              <a:cxn ang="0">
                <a:pos x="T4" y="T5"/>
              </a:cxn>
              <a:cxn ang="0">
                <a:pos x="T6" y="T7"/>
              </a:cxn>
              <a:cxn ang="0">
                <a:pos x="T8" y="T9"/>
              </a:cxn>
            </a:cxnLst>
            <a:rect l="0" t="0" r="r" b="b"/>
            <a:pathLst>
              <a:path w="3000" h="595">
                <a:moveTo>
                  <a:pt x="0" y="0"/>
                </a:moveTo>
                <a:cubicBezTo>
                  <a:pt x="174" y="102"/>
                  <a:pt x="1168" y="533"/>
                  <a:pt x="1668" y="564"/>
                </a:cubicBezTo>
                <a:cubicBezTo>
                  <a:pt x="2168" y="595"/>
                  <a:pt x="2778" y="279"/>
                  <a:pt x="3000" y="186"/>
                </a:cubicBezTo>
                <a:lnTo>
                  <a:pt x="3000" y="6"/>
                </a:lnTo>
                <a:lnTo>
                  <a:pt x="0" y="0"/>
                </a:lnTo>
                <a:close/>
              </a:path>
            </a:pathLst>
          </a:custGeom>
          <a:gradFill rotWithShape="0">
            <a:gsLst>
              <a:gs pos="0">
                <a:srgbClr val="00ADB6">
                  <a:alpha val="29999"/>
                </a:srgbClr>
              </a:gs>
              <a:gs pos="100000">
                <a:srgbClr val="009BE5">
                  <a:alpha val="41998"/>
                </a:srgbClr>
              </a:gs>
            </a:gsLst>
            <a:lin ang="5400000" scaled="1"/>
          </a:gradFill>
          <a:ln>
            <a:noFill/>
          </a:ln>
        </p:spPr>
        <p:txBody>
          <a:bodyPr/>
          <a:lstStyle>
            <a:lvl1pPr>
              <a:defRPr b="1">
                <a:solidFill>
                  <a:schemeClr val="tx1"/>
                </a:solidFill>
                <a:latin typeface="Arial" panose="020B0604020202020204" pitchFamily="34" charset="0"/>
                <a:ea typeface="宋体" panose="02010600030101010101" pitchFamily="2" charset="-122"/>
              </a:defRPr>
            </a:lvl1pPr>
            <a:lvl2pPr>
              <a:defRPr b="1">
                <a:solidFill>
                  <a:schemeClr val="tx1"/>
                </a:solidFill>
                <a:latin typeface="Arial" panose="020B0604020202020204" pitchFamily="34" charset="0"/>
                <a:ea typeface="宋体" panose="02010600030101010101" pitchFamily="2" charset="-122"/>
              </a:defRPr>
            </a:lvl2pPr>
            <a:lvl3pPr>
              <a:defRPr b="1">
                <a:solidFill>
                  <a:schemeClr val="tx1"/>
                </a:solidFill>
                <a:latin typeface="Arial" panose="020B0604020202020204" pitchFamily="34" charset="0"/>
                <a:ea typeface="宋体" panose="02010600030101010101" pitchFamily="2" charset="-122"/>
              </a:defRPr>
            </a:lvl3pPr>
            <a:lvl4pPr>
              <a:defRPr b="1">
                <a:solidFill>
                  <a:schemeClr val="tx1"/>
                </a:solidFill>
                <a:latin typeface="Arial" panose="020B0604020202020204" pitchFamily="34" charset="0"/>
                <a:ea typeface="宋体" panose="02010600030101010101" pitchFamily="2" charset="-122"/>
              </a:defRPr>
            </a:lvl4pPr>
            <a:lvl5pPr>
              <a:defRPr b="1">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b="1">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02" name="标题占位符 8"/>
          <p:cNvSpPr>
            <a:spLocks noGrp="1"/>
          </p:cNvSpPr>
          <p:nvPr>
            <p:ph type="title"/>
          </p:nvPr>
        </p:nvSpPr>
        <p:spPr>
          <a:xfrm>
            <a:off x="457200" y="704850"/>
            <a:ext cx="8229600" cy="1143000"/>
          </a:xfrm>
          <a:prstGeom prst="rect">
            <a:avLst/>
          </a:prstGeom>
          <a:noFill/>
          <a:ln w="9525">
            <a:noFill/>
          </a:ln>
        </p:spPr>
        <p:txBody>
          <a:bodyPr lIns="0" rIns="0" bIns="0" anchor="b" anchorCtr="0"/>
          <a:lstStyle/>
          <a:p>
            <a:pPr lvl="0"/>
            <a:r>
              <a:rPr lang="zh-CN" altLang="en-US" dirty="0"/>
              <a:t>单击此处编辑母版标题样式</a:t>
            </a:r>
            <a:endParaRPr lang="zh-CN" altLang="en-US" dirty="0"/>
          </a:p>
        </p:txBody>
      </p:sp>
      <p:sp>
        <p:nvSpPr>
          <p:cNvPr id="4103" name="文本占位符 29"/>
          <p:cNvSpPr>
            <a:spLocks noGrp="1"/>
          </p:cNvSpPr>
          <p:nvPr>
            <p:ph type="body"/>
          </p:nvPr>
        </p:nvSpPr>
        <p:spPr>
          <a:xfrm>
            <a:off x="457200" y="1935163"/>
            <a:ext cx="8229600" cy="4389437"/>
          </a:xfrm>
          <a:prstGeom prst="rect">
            <a:avLst/>
          </a:prstGeom>
          <a:noFill/>
          <a:ln w="9525">
            <a:noFill/>
          </a:ln>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128" name="日期占位符 4"/>
          <p:cNvSpPr>
            <a:spLocks noGrp="1"/>
          </p:cNvSpPr>
          <p:nvPr>
            <p:ph type="dt" sz="half" idx="2"/>
          </p:nvPr>
        </p:nvSpPr>
        <p:spPr>
          <a:xfrm>
            <a:off x="457200" y="6356350"/>
            <a:ext cx="2133600" cy="365125"/>
          </a:xfrm>
          <a:prstGeom prst="rect">
            <a:avLst/>
          </a:prstGeom>
          <a:noFill/>
          <a:ln w="9525">
            <a:noFill/>
            <a:miter/>
          </a:ln>
        </p:spPr>
        <p:txBody>
          <a:bodyPr lIns="0" tIns="0" rIns="0" bIns="0" anchor="b"/>
          <a:lstStyle>
            <a:lvl1pPr eaLnBrk="1" hangingPunct="1">
              <a:buFont typeface="Arial" panose="020B0604020202020204" pitchFamily="34" charset="0"/>
              <a:buNone/>
              <a:defRPr sz="1200" b="0" noProof="1">
                <a:solidFill>
                  <a:srgbClr val="045C75"/>
                </a:solidFill>
                <a:cs typeface="+mn-ea"/>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F7E2C927-1B87-4EE7-820E-19E334F07533}" type="datetimeFigureOut">
              <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rPr>
            </a:fld>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ea"/>
            </a:endParaRPr>
          </a:p>
        </p:txBody>
      </p:sp>
      <p:sp>
        <p:nvSpPr>
          <p:cNvPr id="5129" name="页脚占位符 5"/>
          <p:cNvSpPr>
            <a:spLocks noGrp="1"/>
          </p:cNvSpPr>
          <p:nvPr>
            <p:ph type="ftr" sz="quarter" idx="3"/>
          </p:nvPr>
        </p:nvSpPr>
        <p:spPr>
          <a:xfrm>
            <a:off x="2667000" y="6356350"/>
            <a:ext cx="3352800" cy="365125"/>
          </a:xfrm>
          <a:prstGeom prst="rect">
            <a:avLst/>
          </a:prstGeom>
          <a:noFill/>
          <a:ln w="9525">
            <a:noFill/>
            <a:miter/>
          </a:ln>
        </p:spPr>
        <p:txBody>
          <a:bodyPr lIns="0" tIns="0" rIns="0" bIns="0" anchor="b"/>
          <a:lstStyle>
            <a:lvl1pPr eaLnBrk="1" hangingPunct="1">
              <a:buFont typeface="Arial" panose="020B0604020202020204" pitchFamily="34" charset="0"/>
              <a:buNone/>
              <a:defRPr sz="1200" b="0" noProof="1">
                <a:solidFill>
                  <a:srgbClr val="045C75"/>
                </a:solidFill>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045C75"/>
              </a:solidFill>
              <a:effectLst/>
              <a:uLnTx/>
              <a:uFillTx/>
              <a:latin typeface="Arial" panose="020B0604020202020204" pitchFamily="34" charset="0"/>
              <a:ea typeface="宋体" panose="02010600030101010101" pitchFamily="2" charset="-122"/>
              <a:cs typeface="+mn-cs"/>
            </a:endParaRPr>
          </a:p>
        </p:txBody>
      </p:sp>
      <p:sp>
        <p:nvSpPr>
          <p:cNvPr id="5130" name="灯片编号占位符 6"/>
          <p:cNvSpPr>
            <a:spLocks noGrp="1"/>
          </p:cNvSpPr>
          <p:nvPr>
            <p:ph type="sldNum" sz="quarter" idx="4"/>
          </p:nvPr>
        </p:nvSpPr>
        <p:spPr>
          <a:xfrm>
            <a:off x="8077200" y="6356350"/>
            <a:ext cx="609600" cy="365125"/>
          </a:xfrm>
          <a:prstGeom prst="rect">
            <a:avLst/>
          </a:prstGeom>
          <a:noFill/>
          <a:ln w="9525">
            <a:noFill/>
            <a:miter/>
          </a:ln>
        </p:spPr>
        <p:txBody>
          <a:bodyPr vert="horz" wrap="square" lIns="0" tIns="0" rIns="0" bIns="0" numCol="1" anchor="b" anchorCtr="0" compatLnSpc="1"/>
          <a:lstStyle>
            <a:lvl1pPr algn="r">
              <a:defRPr sz="1200" b="0">
                <a:solidFill>
                  <a:srgbClr val="045C75"/>
                </a:solidFill>
              </a:defRPr>
            </a:lvl1pPr>
          </a:lstStyle>
          <a:p>
            <a:pPr lvl="0" eaLnBrk="1" hangingPunct="1"/>
            <a:fld id="{9A0DB2DC-4C9A-4742-B13C-FB6460FD3503}" type="slidenum">
              <a:rPr lang="en-US" altLang="en-US" dirty="0">
                <a:latin typeface="Arial" panose="020B0604020202020204" pitchFamily="34" charset="0"/>
              </a:rPr>
            </a:fld>
            <a:endParaRPr lang="en-US" altLang="en-US"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rtl="0" eaLnBrk="0" fontAlgn="base" hangingPunct="0">
        <a:spcBef>
          <a:spcPct val="0"/>
        </a:spcBef>
        <a:spcAft>
          <a:spcPct val="0"/>
        </a:spcAft>
        <a:defRPr sz="5000" kern="1200">
          <a:solidFill>
            <a:schemeClr val="tx2"/>
          </a:solidFill>
          <a:latin typeface="+mj-lt"/>
          <a:ea typeface="+mj-ea"/>
          <a:cs typeface="+mj-cs"/>
        </a:defRPr>
      </a:lvl1pPr>
      <a:lvl2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2pPr>
      <a:lvl3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3pPr>
      <a:lvl4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4pPr>
      <a:lvl5pPr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5pPr>
      <a:lvl6pPr marL="4572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6pPr>
      <a:lvl7pPr marL="9144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7pPr>
      <a:lvl8pPr marL="13716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8pPr>
      <a:lvl9pPr marL="1828800" algn="l" rtl="0" eaLnBrk="0" fontAlgn="base" hangingPunct="0">
        <a:spcBef>
          <a:spcPct val="0"/>
        </a:spcBef>
        <a:spcAft>
          <a:spcPct val="0"/>
        </a:spcAft>
        <a:defRPr sz="5000">
          <a:solidFill>
            <a:schemeClr val="tx2"/>
          </a:solidFill>
          <a:latin typeface="Arial" panose="020B0604020202020204" pitchFamily="34" charset="0"/>
          <a:ea typeface="宋体" panose="02010600030101010101" pitchFamily="2" charset="-122"/>
        </a:defRPr>
      </a:lvl9pPr>
    </p:titleStyle>
    <p:bodyStyle>
      <a:lvl1pPr marL="273050" indent="-273050" algn="l" rtl="0" eaLnBrk="0" fontAlgn="base" hangingPunct="0">
        <a:spcBef>
          <a:spcPct val="20000"/>
        </a:spcBef>
        <a:spcAft>
          <a:spcPct val="0"/>
        </a:spcAft>
        <a:buClr>
          <a:srgbClr val="0BD0D9"/>
        </a:buClr>
        <a:buSzPct val="95000"/>
        <a:buFont typeface="Wingdings 2" panose="05020102010507070707" pitchFamily="18" charset="2"/>
        <a:buChar char=""/>
        <a:defRPr sz="2600" kern="1200">
          <a:solidFill>
            <a:schemeClr val="tx1"/>
          </a:solidFill>
          <a:latin typeface="+mn-lt"/>
          <a:ea typeface="+mn-ea"/>
          <a:cs typeface="+mn-cs"/>
        </a:defRPr>
      </a:lvl1pPr>
      <a:lvl2pPr marL="640080" lvl="1" indent="-246380" algn="l" rtl="0" eaLnBrk="0" fontAlgn="base" hangingPunct="0">
        <a:spcBef>
          <a:spcPct val="20000"/>
        </a:spcBef>
        <a:spcAft>
          <a:spcPct val="0"/>
        </a:spcAft>
        <a:buClr>
          <a:schemeClr val="accent1"/>
        </a:buClr>
        <a:buSzPct val="85000"/>
        <a:buFont typeface="Wingdings 2" panose="05020102010507070707" pitchFamily="18" charset="2"/>
        <a:buChar char=""/>
        <a:defRPr sz="2400" kern="1200">
          <a:solidFill>
            <a:schemeClr val="tx1"/>
          </a:solidFill>
          <a:latin typeface="+mn-lt"/>
          <a:ea typeface="+mn-ea"/>
          <a:cs typeface="+mn-cs"/>
        </a:defRPr>
      </a:lvl2pPr>
      <a:lvl3pPr marL="914400" lvl="2" indent="-246380" algn="l" rtl="0" eaLnBrk="0" fontAlgn="base" hangingPunct="0">
        <a:spcBef>
          <a:spcPct val="20000"/>
        </a:spcBef>
        <a:spcAft>
          <a:spcPct val="0"/>
        </a:spcAft>
        <a:buClr>
          <a:schemeClr val="accent2"/>
        </a:buClr>
        <a:buSzPct val="70000"/>
        <a:buFont typeface="Wingdings 2" panose="05020102010507070707" pitchFamily="18" charset="2"/>
        <a:buChar char=""/>
        <a:defRPr sz="2100" kern="1200">
          <a:solidFill>
            <a:schemeClr val="tx1"/>
          </a:solidFill>
          <a:latin typeface="+mn-lt"/>
          <a:ea typeface="+mn-ea"/>
          <a:cs typeface="+mn-cs"/>
        </a:defRPr>
      </a:lvl3pPr>
      <a:lvl4pPr marL="1187450" lvl="3" indent="-209550" algn="l" rtl="0" eaLnBrk="0" fontAlgn="base" hangingPunct="0">
        <a:spcBef>
          <a:spcPct val="20000"/>
        </a:spcBef>
        <a:spcAft>
          <a:spcPct val="0"/>
        </a:spcAft>
        <a:buClr>
          <a:srgbClr val="0BD0D9"/>
        </a:buClr>
        <a:buSzPct val="65000"/>
        <a:buFont typeface="Wingdings 2" panose="05020102010507070707" pitchFamily="18" charset="2"/>
        <a:buChar char=""/>
        <a:defRPr sz="2000" kern="1200">
          <a:solidFill>
            <a:schemeClr val="tx1"/>
          </a:solidFill>
          <a:latin typeface="+mn-lt"/>
          <a:ea typeface="+mn-ea"/>
          <a:cs typeface="+mn-cs"/>
        </a:defRPr>
      </a:lvl4pPr>
      <a:lvl5pPr marL="1462405" lvl="4" indent="-209550" algn="l" rtl="0" eaLnBrk="0" fontAlgn="base" hangingPunct="0">
        <a:spcBef>
          <a:spcPct val="20000"/>
        </a:spcBef>
        <a:spcAft>
          <a:spcPct val="0"/>
        </a:spcAft>
        <a:buClr>
          <a:srgbClr val="10CF9B"/>
        </a:buClr>
        <a:buSzPct val="65000"/>
        <a:buFont typeface="Wingdings 2" panose="05020102010507070707" pitchFamily="18" charset="2"/>
        <a:buChar char=""/>
        <a:defRPr sz="2000" kern="120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lr>
          <a:srgbClr val="10CF9B"/>
        </a:buClr>
        <a:buSzPct val="65000"/>
        <a:buFont typeface="Wingdings 2" panose="05020102010507070707" pitchFamily="18" charset="2"/>
        <a:buChar char=""/>
        <a:defRPr sz="2000" b="0" i="0" u="none" kern="1200" baseline="0">
          <a:solidFill>
            <a:schemeClr val="tx1"/>
          </a:solidFill>
          <a:latin typeface="+mn-lt"/>
          <a:ea typeface="+mn-ea"/>
          <a:cs typeface="+mn-cs"/>
        </a:defRPr>
      </a:lvl9pPr>
    </p:bodyStyle>
    <p:otherStyle>
      <a:lvl1pPr marL="0" lvl="0" indent="0" algn="l" defTabSz="914400" eaLnBrk="0" fontAlgn="base" latinLnBrk="0" hangingPunct="0">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6.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5" Type="http://schemas.openxmlformats.org/officeDocument/2006/relationships/notesSlide" Target="../notesSlides/notesSlide36.xml"/><Relationship Id="rId4" Type="http://schemas.openxmlformats.org/officeDocument/2006/relationships/slideLayout" Target="../slideLayouts/slideLayout7.xml"/><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image" Target="../media/image7.emf"/></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image" Target="../media/image10.jpe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41.xml.rels><?xml version="1.0" encoding="UTF-8" standalone="yes"?>
<Relationships xmlns="http://schemas.openxmlformats.org/package/2006/relationships"><Relationship Id="rId4" Type="http://schemas.openxmlformats.org/officeDocument/2006/relationships/notesSlide" Target="../notesSlides/notesSlide40.xml"/><Relationship Id="rId3" Type="http://schemas.openxmlformats.org/officeDocument/2006/relationships/slideLayout" Target="../slideLayouts/slideLayout7.xml"/><Relationship Id="rId2" Type="http://schemas.openxmlformats.org/officeDocument/2006/relationships/image" Target="../media/image14.png"/><Relationship Id="rId1" Type="http://schemas.openxmlformats.org/officeDocument/2006/relationships/image" Target="../media/image13.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标题 1"/>
          <p:cNvSpPr/>
          <p:nvPr/>
        </p:nvSpPr>
        <p:spPr>
          <a:xfrm>
            <a:off x="539750" y="1628775"/>
            <a:ext cx="8229600" cy="2016125"/>
          </a:xfrm>
          <a:prstGeom prst="rect">
            <a:avLst/>
          </a:prstGeom>
          <a:noFill/>
          <a:ln w="9525">
            <a:noFill/>
          </a:ln>
        </p:spPr>
        <p:txBody>
          <a:bodyPr lIns="0" rIns="0" bIns="0" anchor="b" anchorCtr="0"/>
          <a:lstStyle/>
          <a:p>
            <a:pPr algn="ctr" eaLnBrk="1" hangingPunct="1"/>
            <a:r>
              <a:rPr lang="zh-CN" altLang="en-US" sz="6600" b="0" dirty="0">
                <a:solidFill>
                  <a:srgbClr val="FFFF00"/>
                </a:solidFill>
                <a:latin typeface="Calibri" panose="020F0502020204030204" pitchFamily="34" charset="0"/>
                <a:ea typeface="隶书" panose="02010509060101010101" pitchFamily="49" charset="-122"/>
              </a:rPr>
              <a:t>程序设计方法与实践</a:t>
            </a:r>
            <a:endParaRPr lang="en-US" altLang="zh-CN" sz="6600" b="0" dirty="0">
              <a:solidFill>
                <a:srgbClr val="FFFF00"/>
              </a:solidFill>
              <a:latin typeface="Calibri" panose="020F0502020204030204" pitchFamily="34" charset="0"/>
              <a:ea typeface="隶书" panose="02010509060101010101" pitchFamily="49"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什么是算法</a:t>
            </a:r>
            <a:endParaRPr lang="zh-CN" altLang="en-US"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273050" marR="0" lvl="0" indent="-27305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举例：计算两个不全为</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0</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的非负整数</a:t>
            </a:r>
            <a:r>
              <a:rPr kumimoji="0" lang="en-US" altLang="zh-CN" sz="2800" b="0" i="0" u="none" strike="noStrike" kern="1200" cap="none" spc="0" normalizeH="0" baseline="0" noProof="0" dirty="0" err="1">
                <a:ln>
                  <a:noFill/>
                </a:ln>
                <a:solidFill>
                  <a:schemeClr val="tx1"/>
                </a:solidFill>
                <a:effectLst/>
                <a:uLnTx/>
                <a:uFillTx/>
                <a:latin typeface="+mn-lt"/>
                <a:ea typeface="+mn-ea"/>
                <a:cs typeface="+mn-cs"/>
              </a:rPr>
              <a:t>m,n</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的最大公约数</a:t>
            </a:r>
            <a:r>
              <a:rPr kumimoji="0" lang="en-US" altLang="zh-CN" sz="32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Greatest Common Divisor</a:t>
            </a:r>
            <a:r>
              <a:rPr kumimoji="0" lang="en-US" altLang="zh-CN" sz="3200" b="0" i="0" u="none" strike="noStrike" kern="1200" cap="none" spc="0" normalizeH="0" baseline="0" noProof="0" dirty="0">
                <a:ln>
                  <a:noFill/>
                </a:ln>
                <a:solidFill>
                  <a:schemeClr val="tx1"/>
                </a:solidFill>
                <a:effectLst/>
                <a:uLnTx/>
                <a:uFillTx/>
                <a:latin typeface="+mn-lt"/>
                <a:ea typeface="+mn-ea"/>
                <a:cs typeface="+mn-cs"/>
              </a:rPr>
              <a:t>) </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1</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、欧几里得算法</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辗转相除法</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m,n</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n,m</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mod n) </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直到</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m mod n </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得</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0</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(60,24)=</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(24,12)=</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(12,0)=12</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zh-CN" altLang="en-US" sz="2200" b="0" i="0" u="none" strike="noStrike" kern="1200" cap="none" spc="0" normalizeH="0" baseline="0" noProof="0" dirty="0">
                <a:ln>
                  <a:noFill/>
                </a:ln>
                <a:solidFill>
                  <a:srgbClr val="FF0000"/>
                </a:solidFill>
                <a:effectLst/>
                <a:uLnTx/>
                <a:uFillTx/>
                <a:latin typeface="+mn-lt"/>
                <a:ea typeface="+mn-ea"/>
                <a:cs typeface="+mn-cs"/>
              </a:rPr>
              <a:t>伪代码描述：</a:t>
            </a:r>
            <a:endParaRPr kumimoji="0" lang="en-US" altLang="zh-CN" sz="2200" b="0" i="0" u="none" strike="noStrike" kern="1200" cap="none" spc="0" normalizeH="0" baseline="0" noProof="0" dirty="0">
              <a:ln>
                <a:noFill/>
              </a:ln>
              <a:solidFill>
                <a:srgbClr val="FF0000"/>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p:txBody>
      </p:sp>
      <p:sp>
        <p:nvSpPr>
          <p:cNvPr id="15" name="圆角矩形 14"/>
          <p:cNvSpPr/>
          <p:nvPr/>
        </p:nvSpPr>
        <p:spPr>
          <a:xfrm>
            <a:off x="900430" y="3933825"/>
            <a:ext cx="7530465" cy="2735580"/>
          </a:xfrm>
          <a:prstGeom prst="roundRect">
            <a:avLst/>
          </a:prstGeom>
          <a:solidFill>
            <a:srgbClr val="E5F5F0"/>
          </a:solidFill>
          <a:ln>
            <a:noFill/>
          </a:ln>
          <a:effectLst>
            <a:outerShdw blurRad="88900" dist="114300" dir="2100000" algn="tl" rotWithShape="0">
              <a:schemeClr val="tx1">
                <a:lumMod val="75000"/>
                <a:lumOff val="25000"/>
                <a:alpha val="40000"/>
              </a:schemeClr>
            </a:outerShdw>
          </a:effectLst>
        </p:spPr>
        <p:style>
          <a:lnRef idx="1">
            <a:schemeClr val="accent1"/>
          </a:lnRef>
          <a:fillRef idx="2">
            <a:schemeClr val="accent1"/>
          </a:fillRef>
          <a:effectRef idx="1">
            <a:schemeClr val="accent1"/>
          </a:effectRef>
          <a:fontRef idx="minor">
            <a:schemeClr val="dk1"/>
          </a:fontRef>
        </p:style>
        <p:txBody>
          <a:bodyPr anchor="ctr"/>
          <a:lstStyle/>
          <a:p>
            <a:pPr marL="0" marR="0" lvl="0" indent="0" algn="l" defTabSz="914400" rtl="0" eaLnBrk="0" fontAlgn="base" latinLnBrk="0" hangingPunct="0">
              <a:lnSpc>
                <a:spcPct val="100000"/>
              </a:lnSpc>
              <a:spcBef>
                <a:spcPct val="0"/>
              </a:spcBef>
              <a:spcAft>
                <a:spcPct val="0"/>
              </a:spcAft>
              <a:buClr>
                <a:srgbClr val="588824"/>
              </a:buClr>
              <a:buSzPct val="90000"/>
              <a:buFontTx/>
              <a:buNone/>
              <a:defRPr/>
            </a:pPr>
            <a:r>
              <a:rPr kumimoji="0" lang="zh-CN" altLang="en-US" sz="1800" b="1" i="0" u="none" strike="noStrike" kern="1200" cap="none" spc="0" normalizeH="0" baseline="0" noProof="0" dirty="0">
                <a:ln>
                  <a:noFill/>
                </a:ln>
                <a:solidFill>
                  <a:srgbClr val="800080"/>
                </a:solidFill>
                <a:effectLst/>
                <a:uLnTx/>
                <a:uFillTx/>
                <a:latin typeface="仿宋" panose="02010609060101010101" pitchFamily="49" charset="-122"/>
                <a:ea typeface="仿宋" panose="02010609060101010101" pitchFamily="49" charset="-122"/>
                <a:cs typeface="+mn-cs"/>
              </a:rPr>
              <a:t>算法 </a:t>
            </a:r>
            <a:r>
              <a:rPr kumimoji="0" lang="en-US" altLang="zh-CN" sz="1800" b="0" i="0" u="none" strike="noStrike" kern="1200" cap="none" spc="0" normalizeH="0" baseline="0" noProof="0" dirty="0">
                <a:ln>
                  <a:noFill/>
                </a:ln>
                <a:solidFill>
                  <a:srgbClr val="FF0000"/>
                </a:solidFill>
                <a:effectLst/>
                <a:uLnTx/>
                <a:uFillTx/>
                <a:latin typeface="仿宋" panose="02010609060101010101" pitchFamily="49" charset="-122"/>
                <a:ea typeface="仿宋" panose="02010609060101010101" pitchFamily="49" charset="-122"/>
                <a:cs typeface="+mn-cs"/>
              </a:rPr>
              <a:t>Euclid</a:t>
            </a:r>
            <a:r>
              <a:rPr kumimoji="0" lang="en-US" altLang="zh-CN" sz="1800" b="0" i="0" u="none" strike="noStrike" kern="1200" cap="none" spc="0" normalizeH="0" baseline="0" noProof="0" dirty="0">
                <a:ln>
                  <a:noFill/>
                </a:ln>
                <a:solidFill>
                  <a:schemeClr val="tx1"/>
                </a:solidFill>
                <a:effectLst/>
                <a:uLnTx/>
                <a:uFillTx/>
                <a:latin typeface="仿宋" panose="02010609060101010101" pitchFamily="49" charset="-122"/>
                <a:ea typeface="仿宋" panose="02010609060101010101" pitchFamily="49" charset="-122"/>
                <a:cs typeface="+mn-cs"/>
              </a:rPr>
              <a:t>(</a:t>
            </a:r>
            <a:r>
              <a:rPr kumimoji="0" lang="en-US" altLang="zh-CN" sz="1800" b="0" i="0" u="none" strike="noStrike" kern="1200" cap="none" spc="0" normalizeH="0" baseline="0" noProof="0" dirty="0" err="1">
                <a:ln>
                  <a:noFill/>
                </a:ln>
                <a:solidFill>
                  <a:schemeClr val="tx1"/>
                </a:solidFill>
                <a:effectLst/>
                <a:uLnTx/>
                <a:uFillTx/>
                <a:latin typeface="仿宋" panose="02010609060101010101" pitchFamily="49" charset="-122"/>
                <a:ea typeface="仿宋" panose="02010609060101010101" pitchFamily="49" charset="-122"/>
                <a:cs typeface="+mn-cs"/>
              </a:rPr>
              <a:t>m,n</a:t>
            </a:r>
            <a:r>
              <a:rPr kumimoji="0" lang="en-US" altLang="zh-CN" sz="1800" b="0" i="0" u="none" strike="noStrike" kern="1200" cap="none" spc="0" normalizeH="0" baseline="0" noProof="0" dirty="0">
                <a:ln>
                  <a:noFill/>
                </a:ln>
                <a:solidFill>
                  <a:schemeClr val="tx1"/>
                </a:solidFill>
                <a:effectLst/>
                <a:uLnTx/>
                <a:uFillTx/>
                <a:latin typeface="仿宋" panose="02010609060101010101" pitchFamily="49" charset="-122"/>
                <a:ea typeface="仿宋" panose="02010609060101010101" pitchFamily="49" charset="-122"/>
                <a:cs typeface="+mn-cs"/>
              </a:rPr>
              <a:t>)</a:t>
            </a:r>
            <a:r>
              <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 //</a:t>
            </a:r>
            <a:r>
              <a:rPr kumimoji="0" lang="zh-CN" altLang="en-US"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参考教材</a:t>
            </a:r>
            <a:r>
              <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P3</a:t>
            </a:r>
            <a:endParaRPr kumimoji="0" lang="en-US" altLang="zh-CN" sz="1800" b="0" i="0" u="none" strike="noStrike" kern="1200" cap="none" spc="0" normalizeH="0" baseline="0" noProof="0" dirty="0">
              <a:ln>
                <a:noFill/>
              </a:ln>
              <a:solidFill>
                <a:schemeClr val="tx1"/>
              </a:solidFill>
              <a:effectLst/>
              <a:uLnTx/>
              <a:uFillTx/>
              <a:latin typeface="仿宋" panose="02010609060101010101" pitchFamily="49" charset="-122"/>
              <a:ea typeface="仿宋" panose="02010609060101010101" pitchFamily="49" charset="-122"/>
              <a:cs typeface="+mn-cs"/>
            </a:endParaRPr>
          </a:p>
          <a:p>
            <a:pPr marL="0" marR="0" lvl="0" indent="0" algn="l" defTabSz="914400" rtl="0" eaLnBrk="0" fontAlgn="base" latinLnBrk="0" hangingPunct="0">
              <a:lnSpc>
                <a:spcPct val="100000"/>
              </a:lnSpc>
              <a:spcBef>
                <a:spcPct val="0"/>
              </a:spcBef>
              <a:spcAft>
                <a:spcPct val="0"/>
              </a:spcAft>
              <a:buClr>
                <a:srgbClr val="588824"/>
              </a:buClr>
              <a:buSzPct val="90000"/>
              <a:buFont typeface="+mj-ea"/>
              <a:buNone/>
              <a:defRPr/>
            </a:pPr>
            <a:r>
              <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     //</a:t>
            </a:r>
            <a:r>
              <a:rPr kumimoji="0" lang="zh-CN" altLang="en-US"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使用欧几里得算法计算</a:t>
            </a:r>
            <a:r>
              <a:rPr kumimoji="0" lang="en-US" altLang="zh-CN" sz="1800" b="0" i="0" u="none" strike="noStrike" kern="1200" cap="none" spc="0" normalizeH="0" baseline="0" noProof="0" dirty="0" err="1">
                <a:ln>
                  <a:noFill/>
                </a:ln>
                <a:solidFill>
                  <a:schemeClr val="dk1"/>
                </a:solidFill>
                <a:effectLst/>
                <a:uLnTx/>
                <a:uFillTx/>
                <a:latin typeface="仿宋" panose="02010609060101010101" pitchFamily="49" charset="-122"/>
                <a:ea typeface="仿宋" panose="02010609060101010101" pitchFamily="49" charset="-122"/>
                <a:cs typeface="+mn-cs"/>
              </a:rPr>
              <a:t>gcd</a:t>
            </a:r>
            <a:r>
              <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a:t>
            </a:r>
            <a:r>
              <a:rPr kumimoji="0" lang="en-US" altLang="zh-CN" sz="1800" b="0" i="0" u="none" strike="noStrike" kern="1200" cap="none" spc="0" normalizeH="0" baseline="0" noProof="0" dirty="0" err="1">
                <a:ln>
                  <a:noFill/>
                </a:ln>
                <a:solidFill>
                  <a:schemeClr val="dk1"/>
                </a:solidFill>
                <a:effectLst/>
                <a:uLnTx/>
                <a:uFillTx/>
                <a:latin typeface="仿宋" panose="02010609060101010101" pitchFamily="49" charset="-122"/>
                <a:ea typeface="仿宋" panose="02010609060101010101" pitchFamily="49" charset="-122"/>
                <a:cs typeface="+mn-cs"/>
              </a:rPr>
              <a:t>m,n</a:t>
            </a:r>
            <a:r>
              <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a:t>
            </a:r>
            <a:endPar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endParaRPr>
          </a:p>
          <a:p>
            <a:pPr marL="0" marR="0" lvl="0" indent="0" algn="l" defTabSz="914400" rtl="0" eaLnBrk="0" fontAlgn="base" latinLnBrk="0" hangingPunct="0">
              <a:lnSpc>
                <a:spcPct val="100000"/>
              </a:lnSpc>
              <a:spcBef>
                <a:spcPct val="0"/>
              </a:spcBef>
              <a:spcAft>
                <a:spcPct val="0"/>
              </a:spcAft>
              <a:buClr>
                <a:srgbClr val="588824"/>
              </a:buClr>
              <a:buSzPct val="90000"/>
              <a:buFont typeface="+mj-ea"/>
              <a:buNone/>
              <a:defRPr/>
            </a:pPr>
            <a:r>
              <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     //</a:t>
            </a:r>
            <a:r>
              <a:rPr kumimoji="0" lang="zh-CN" altLang="en-US"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输入：两个不全为</a:t>
            </a:r>
            <a:r>
              <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0</a:t>
            </a:r>
            <a:r>
              <a:rPr kumimoji="0" lang="zh-CN" altLang="en-US"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的非负整数</a:t>
            </a:r>
            <a:r>
              <a:rPr kumimoji="0" lang="en-US" altLang="zh-CN" sz="1800" b="0" i="0" u="none" strike="noStrike" kern="1200" cap="none" spc="0" normalizeH="0" baseline="0" noProof="0" dirty="0" err="1">
                <a:ln>
                  <a:noFill/>
                </a:ln>
                <a:solidFill>
                  <a:schemeClr val="dk1"/>
                </a:solidFill>
                <a:effectLst/>
                <a:uLnTx/>
                <a:uFillTx/>
                <a:latin typeface="仿宋" panose="02010609060101010101" pitchFamily="49" charset="-122"/>
                <a:ea typeface="仿宋" panose="02010609060101010101" pitchFamily="49" charset="-122"/>
                <a:cs typeface="+mn-cs"/>
              </a:rPr>
              <a:t>m,n</a:t>
            </a:r>
            <a:endPar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endParaRPr>
          </a:p>
          <a:p>
            <a:pPr marL="0" marR="0" lvl="0" indent="0" algn="l" defTabSz="914400" rtl="0" eaLnBrk="0" fontAlgn="base" latinLnBrk="0" hangingPunct="0">
              <a:lnSpc>
                <a:spcPct val="100000"/>
              </a:lnSpc>
              <a:spcBef>
                <a:spcPct val="0"/>
              </a:spcBef>
              <a:spcAft>
                <a:spcPct val="0"/>
              </a:spcAft>
              <a:buClr>
                <a:srgbClr val="588824"/>
              </a:buClr>
              <a:buSzPct val="90000"/>
              <a:buFont typeface="+mj-ea"/>
              <a:buNone/>
              <a:defRPr/>
            </a:pPr>
            <a:r>
              <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     //</a:t>
            </a:r>
            <a:r>
              <a:rPr kumimoji="0" lang="zh-CN" altLang="en-US"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输出：</a:t>
            </a:r>
            <a:r>
              <a:rPr kumimoji="0" lang="en-US" altLang="zh-CN" sz="1800" b="0" i="0" u="none" strike="noStrike" kern="1200" cap="none" spc="0" normalizeH="0" baseline="0" noProof="0" dirty="0" err="1">
                <a:ln>
                  <a:noFill/>
                </a:ln>
                <a:solidFill>
                  <a:schemeClr val="dk1"/>
                </a:solidFill>
                <a:effectLst/>
                <a:uLnTx/>
                <a:uFillTx/>
                <a:latin typeface="仿宋" panose="02010609060101010101" pitchFamily="49" charset="-122"/>
                <a:ea typeface="仿宋" panose="02010609060101010101" pitchFamily="49" charset="-122"/>
                <a:cs typeface="+mn-cs"/>
              </a:rPr>
              <a:t>m,n</a:t>
            </a:r>
            <a:r>
              <a:rPr kumimoji="0" lang="zh-CN" altLang="en-US"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的最大公约数</a:t>
            </a:r>
            <a:endPar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     </a:t>
            </a:r>
            <a:r>
              <a:rPr kumimoji="0" lang="en-US" altLang="zh-CN" sz="1800" b="0" i="0" u="none" strike="noStrike" kern="1200" cap="none" spc="0" normalizeH="0" baseline="0" noProof="0" dirty="0">
                <a:ln>
                  <a:noFill/>
                </a:ln>
                <a:solidFill>
                  <a:schemeClr val="dk1"/>
                </a:solidFill>
                <a:effectLst/>
                <a:uLnTx/>
                <a:uFillTx/>
                <a:latin typeface="+mn-lt"/>
                <a:ea typeface="+mn-ea"/>
                <a:cs typeface="+mn-cs"/>
              </a:rPr>
              <a:t>while </a:t>
            </a:r>
            <a:r>
              <a:rPr kumimoji="0" lang="en-US" altLang="zh-CN" sz="1800" b="0" i="1" u="none" strike="noStrike" kern="1200" cap="none" spc="0" normalizeH="0" baseline="0" noProof="0" dirty="0">
                <a:ln>
                  <a:noFill/>
                </a:ln>
                <a:solidFill>
                  <a:schemeClr val="dk1"/>
                </a:solidFill>
                <a:effectLst/>
                <a:uLnTx/>
                <a:uFillTx/>
                <a:latin typeface="+mn-lt"/>
                <a:ea typeface="+mn-ea"/>
                <a:cs typeface="+mn-cs"/>
              </a:rPr>
              <a:t>n</a:t>
            </a:r>
            <a:r>
              <a:rPr kumimoji="0" lang="en-US" altLang="zh-CN" sz="1800" b="0" i="0" u="none" strike="noStrike" kern="1200" cap="none" spc="0" normalizeH="0" baseline="0" noProof="0" dirty="0">
                <a:ln>
                  <a:noFill/>
                </a:ln>
                <a:solidFill>
                  <a:schemeClr val="dk1"/>
                </a:solidFill>
                <a:effectLst/>
                <a:uLnTx/>
                <a:uFillTx/>
                <a:latin typeface="+mn-lt"/>
                <a:ea typeface="+mn-ea"/>
                <a:cs typeface="+mn-cs"/>
              </a:rPr>
              <a:t> ≠ 0 do</a:t>
            </a:r>
            <a:endParaRPr kumimoji="0" lang="en-US" altLang="zh-CN" sz="1800" b="0" i="0" u="none" strike="noStrike" kern="1200" cap="none" spc="0" normalizeH="0" baseline="0" noProof="0" dirty="0">
              <a:ln>
                <a:noFill/>
              </a:ln>
              <a:solidFill>
                <a:schemeClr val="dk1"/>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1800" b="0" i="1" u="none" strike="noStrike" kern="1200" cap="none" spc="0" normalizeH="0" baseline="0" noProof="0" dirty="0">
                <a:ln>
                  <a:noFill/>
                </a:ln>
                <a:solidFill>
                  <a:schemeClr val="dk1"/>
                </a:solidFill>
                <a:effectLst/>
                <a:uLnTx/>
                <a:uFillTx/>
                <a:latin typeface="+mn-lt"/>
                <a:ea typeface="+mn-ea"/>
                <a:cs typeface="+mn-cs"/>
              </a:rPr>
              <a:t>	r</a:t>
            </a:r>
            <a:r>
              <a:rPr kumimoji="0" lang="en-US" altLang="zh-CN" sz="1800" b="0" i="0" u="none" strike="noStrike" kern="1200" cap="none" spc="0" normalizeH="0" baseline="0" noProof="0" dirty="0">
                <a:ln>
                  <a:noFill/>
                </a:ln>
                <a:solidFill>
                  <a:schemeClr val="dk1"/>
                </a:solidFill>
                <a:effectLst/>
                <a:uLnTx/>
                <a:uFillTx/>
                <a:latin typeface="+mn-lt"/>
                <a:ea typeface="+mn-ea"/>
                <a:cs typeface="+mn-cs"/>
              </a:rPr>
              <a:t> ← </a:t>
            </a:r>
            <a:r>
              <a:rPr kumimoji="0" lang="en-US" altLang="zh-CN" sz="1800" b="0" i="1" u="none" strike="noStrike" kern="1200" cap="none" spc="0" normalizeH="0" baseline="0" noProof="0" dirty="0">
                <a:ln>
                  <a:noFill/>
                </a:ln>
                <a:solidFill>
                  <a:schemeClr val="dk1"/>
                </a:solidFill>
                <a:effectLst/>
                <a:uLnTx/>
                <a:uFillTx/>
                <a:latin typeface="+mn-lt"/>
                <a:ea typeface="+mn-ea"/>
                <a:cs typeface="+mn-cs"/>
              </a:rPr>
              <a:t>m</a:t>
            </a:r>
            <a:r>
              <a:rPr kumimoji="0" lang="en-US" altLang="zh-CN" sz="1800" b="0" i="0" u="none" strike="noStrike" kern="1200" cap="none" spc="0" normalizeH="0" baseline="0" noProof="0" dirty="0">
                <a:ln>
                  <a:noFill/>
                </a:ln>
                <a:solidFill>
                  <a:schemeClr val="dk1"/>
                </a:solidFill>
                <a:effectLst/>
                <a:uLnTx/>
                <a:uFillTx/>
                <a:latin typeface="+mn-lt"/>
                <a:ea typeface="+mn-ea"/>
                <a:cs typeface="+mn-cs"/>
              </a:rPr>
              <a:t> mod </a:t>
            </a:r>
            <a:r>
              <a:rPr kumimoji="0" lang="en-US" altLang="zh-CN" sz="1800" b="0" i="1" u="none" strike="noStrike" kern="1200" cap="none" spc="0" normalizeH="0" baseline="0" noProof="0" dirty="0">
                <a:ln>
                  <a:noFill/>
                </a:ln>
                <a:solidFill>
                  <a:schemeClr val="dk1"/>
                </a:solidFill>
                <a:effectLst/>
                <a:uLnTx/>
                <a:uFillTx/>
                <a:latin typeface="+mn-lt"/>
                <a:ea typeface="+mn-ea"/>
                <a:cs typeface="+mn-cs"/>
              </a:rPr>
              <a:t>n</a:t>
            </a:r>
            <a:r>
              <a:rPr kumimoji="0" lang="en-US" altLang="zh-CN" sz="1800" b="0" i="0" u="none" strike="noStrike" kern="1200" cap="none" spc="0" normalizeH="0" baseline="0" noProof="0" dirty="0">
                <a:ln>
                  <a:noFill/>
                </a:ln>
                <a:solidFill>
                  <a:schemeClr val="dk1"/>
                </a:solidFill>
                <a:effectLst/>
                <a:uLnTx/>
                <a:uFillTx/>
                <a:latin typeface="+mn-lt"/>
                <a:ea typeface="+mn-ea"/>
                <a:cs typeface="+mn-cs"/>
              </a:rPr>
              <a:t> </a:t>
            </a:r>
            <a:endParaRPr kumimoji="0" lang="en-US" altLang="zh-CN" sz="1800" b="0" i="0" u="none" strike="noStrike" kern="1200" cap="none" spc="0" normalizeH="0" baseline="0" noProof="0" dirty="0">
              <a:ln>
                <a:noFill/>
              </a:ln>
              <a:solidFill>
                <a:schemeClr val="dk1"/>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1800" b="0" i="1" u="none" strike="noStrike" kern="1200" cap="none" spc="0" normalizeH="0" baseline="0" noProof="0" dirty="0">
                <a:ln>
                  <a:noFill/>
                </a:ln>
                <a:solidFill>
                  <a:schemeClr val="dk1"/>
                </a:solidFill>
                <a:effectLst/>
                <a:uLnTx/>
                <a:uFillTx/>
                <a:latin typeface="+mn-lt"/>
                <a:ea typeface="+mn-ea"/>
                <a:cs typeface="+mn-cs"/>
              </a:rPr>
              <a:t>	m</a:t>
            </a:r>
            <a:r>
              <a:rPr kumimoji="0" lang="en-US" altLang="zh-CN" sz="1800" b="0" i="0" u="none" strike="noStrike" kern="1200" cap="none" spc="0" normalizeH="0" baseline="0" noProof="0" dirty="0">
                <a:ln>
                  <a:noFill/>
                </a:ln>
                <a:solidFill>
                  <a:schemeClr val="dk1"/>
                </a:solidFill>
                <a:effectLst/>
                <a:uLnTx/>
                <a:uFillTx/>
                <a:latin typeface="+mn-lt"/>
                <a:ea typeface="+mn-ea"/>
                <a:cs typeface="+mn-cs"/>
              </a:rPr>
              <a:t> ← </a:t>
            </a:r>
            <a:r>
              <a:rPr kumimoji="0" lang="en-US" altLang="zh-CN" sz="1800" b="0" i="1" u="none" strike="noStrike" kern="1200" cap="none" spc="0" normalizeH="0" baseline="0" noProof="0" dirty="0">
                <a:ln>
                  <a:noFill/>
                </a:ln>
                <a:solidFill>
                  <a:schemeClr val="dk1"/>
                </a:solidFill>
                <a:effectLst/>
                <a:uLnTx/>
                <a:uFillTx/>
                <a:latin typeface="+mn-lt"/>
                <a:ea typeface="+mn-ea"/>
                <a:cs typeface="+mn-cs"/>
              </a:rPr>
              <a:t>n</a:t>
            </a:r>
            <a:r>
              <a:rPr kumimoji="0" lang="en-US" altLang="zh-CN" sz="1800" b="0" i="0" u="none" strike="noStrike" kern="1200" cap="none" spc="0" normalizeH="0" baseline="0" noProof="0" dirty="0">
                <a:ln>
                  <a:noFill/>
                </a:ln>
                <a:solidFill>
                  <a:schemeClr val="dk1"/>
                </a:solidFill>
                <a:effectLst/>
                <a:uLnTx/>
                <a:uFillTx/>
                <a:latin typeface="+mn-lt"/>
                <a:ea typeface="+mn-ea"/>
                <a:cs typeface="+mn-cs"/>
              </a:rPr>
              <a:t> </a:t>
            </a:r>
            <a:endParaRPr kumimoji="0" lang="en-US" altLang="zh-CN" sz="1800" b="0" i="0" u="none" strike="noStrike" kern="1200" cap="none" spc="0" normalizeH="0" baseline="0" noProof="0" dirty="0">
              <a:ln>
                <a:noFill/>
              </a:ln>
              <a:solidFill>
                <a:schemeClr val="dk1"/>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1800" b="0" i="1" u="none" strike="noStrike" kern="1200" cap="none" spc="0" normalizeH="0" baseline="0" noProof="0" dirty="0">
                <a:ln>
                  <a:noFill/>
                </a:ln>
                <a:solidFill>
                  <a:schemeClr val="dk1"/>
                </a:solidFill>
                <a:effectLst/>
                <a:uLnTx/>
                <a:uFillTx/>
                <a:latin typeface="+mn-lt"/>
                <a:ea typeface="+mn-ea"/>
                <a:cs typeface="+mn-cs"/>
              </a:rPr>
              <a:t>	n</a:t>
            </a:r>
            <a:r>
              <a:rPr kumimoji="0" lang="en-US" altLang="zh-CN" sz="1800" b="0" i="0" u="none" strike="noStrike" kern="1200" cap="none" spc="0" normalizeH="0" baseline="0" noProof="0" dirty="0">
                <a:ln>
                  <a:noFill/>
                </a:ln>
                <a:solidFill>
                  <a:schemeClr val="dk1"/>
                </a:solidFill>
                <a:effectLst/>
                <a:uLnTx/>
                <a:uFillTx/>
                <a:latin typeface="+mn-lt"/>
                <a:ea typeface="+mn-ea"/>
                <a:cs typeface="+mn-cs"/>
              </a:rPr>
              <a:t> ← </a:t>
            </a:r>
            <a:r>
              <a:rPr kumimoji="0" lang="en-US" altLang="zh-CN" sz="1800" b="0" i="1" u="none" strike="noStrike" kern="1200" cap="none" spc="0" normalizeH="0" baseline="0" noProof="0" dirty="0">
                <a:ln>
                  <a:noFill/>
                </a:ln>
                <a:solidFill>
                  <a:schemeClr val="dk1"/>
                </a:solidFill>
                <a:effectLst/>
                <a:uLnTx/>
                <a:uFillTx/>
                <a:latin typeface="+mn-lt"/>
                <a:ea typeface="+mn-ea"/>
                <a:cs typeface="+mn-cs"/>
              </a:rPr>
              <a:t>r</a:t>
            </a:r>
            <a:endParaRPr kumimoji="0" lang="en-US" altLang="zh-CN" sz="1800" b="0" i="0" u="none" strike="noStrike" kern="1200" cap="none" spc="0" normalizeH="0" baseline="0" noProof="0" dirty="0">
              <a:ln>
                <a:noFill/>
              </a:ln>
              <a:solidFill>
                <a:schemeClr val="dk1"/>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1800" b="0" i="0" u="none" strike="noStrike" kern="1200" cap="none" spc="0" normalizeH="0" baseline="0" noProof="0" dirty="0">
                <a:ln>
                  <a:noFill/>
                </a:ln>
                <a:solidFill>
                  <a:schemeClr val="dk1"/>
                </a:solidFill>
                <a:effectLst/>
                <a:uLnTx/>
                <a:uFillTx/>
                <a:latin typeface="+mn-lt"/>
                <a:ea typeface="+mn-ea"/>
                <a:cs typeface="+mn-cs"/>
              </a:rPr>
              <a:t>         return m</a:t>
            </a:r>
            <a:r>
              <a:rPr kumimoji="0" lang="en-US" altLang="zh-CN" sz="1800" b="0" i="0" u="none" strike="noStrike" kern="1200" cap="none" spc="0" normalizeH="0" baseline="0" noProof="0" dirty="0">
                <a:ln>
                  <a:noFill/>
                </a:ln>
                <a:solidFill>
                  <a:schemeClr val="dk1"/>
                </a:solidFill>
                <a:effectLst/>
                <a:uLnTx/>
                <a:uFillTx/>
                <a:latin typeface="仿宋" panose="02010609060101010101" pitchFamily="49" charset="-122"/>
                <a:ea typeface="仿宋" panose="02010609060101010101" pitchFamily="49" charset="-122"/>
                <a:cs typeface="+mn-cs"/>
              </a:rPr>
              <a:t>       </a:t>
            </a:r>
            <a:endParaRPr kumimoji="0" lang="zh-CN" altLang="en-US" sz="1800" b="0" i="0" u="none" strike="noStrike" kern="1200" cap="none" spc="0" normalizeH="0" baseline="0" noProof="0" dirty="0">
              <a:ln>
                <a:noFill/>
              </a:ln>
              <a:solidFill>
                <a:schemeClr val="dk1"/>
              </a:solidFill>
              <a:effectLst/>
              <a:uLnTx/>
              <a:uFillTx/>
              <a:latin typeface="+mn-lt"/>
              <a:ea typeface="+mn-ea"/>
              <a:cs typeface="+mn-c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什么是算法</a:t>
            </a:r>
            <a:endParaRPr lang="zh-CN" altLang="en-US" dirty="0"/>
          </a:p>
        </p:txBody>
      </p:sp>
      <p:sp>
        <p:nvSpPr>
          <p:cNvPr id="65539" name="内容占位符 2"/>
          <p:cNvSpPr>
            <a:spLocks noGrp="1" noChangeArrowheads="1"/>
          </p:cNvSpPr>
          <p:nvPr>
            <p:ph idx="4294967295"/>
          </p:nvPr>
        </p:nvSpPr>
        <p:spPr>
          <a:xfrm>
            <a:off x="457200" y="1268730"/>
            <a:ext cx="8435975" cy="5182235"/>
          </a:xfrm>
        </p:spPr>
        <p:txBody>
          <a:bodyPr vert="horz" wrap="square" lIns="91440" tIns="45720" rIns="91440" bIns="45720" numCol="1" anchor="t" anchorCtr="0" compatLnSpc="1"/>
          <a:lstStyle/>
          <a:p>
            <a:pPr marL="273050" marR="0" lvl="0" indent="-27305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举例：计算两个不全为</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0</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的非负整数</a:t>
            </a:r>
            <a:r>
              <a:rPr kumimoji="0" lang="en-US" altLang="zh-CN" sz="2800" b="0" i="0" u="none" strike="noStrike" kern="1200" cap="none" spc="0" normalizeH="0" baseline="0" noProof="0" dirty="0" err="1">
                <a:ln>
                  <a:noFill/>
                </a:ln>
                <a:solidFill>
                  <a:schemeClr val="tx1"/>
                </a:solidFill>
                <a:effectLst/>
                <a:uLnTx/>
                <a:uFillTx/>
                <a:latin typeface="+mn-lt"/>
                <a:ea typeface="+mn-ea"/>
                <a:cs typeface="+mn-cs"/>
              </a:rPr>
              <a:t>m,n</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的最大公约数</a:t>
            </a:r>
            <a:r>
              <a:rPr kumimoji="0" lang="en-US" altLang="zh-CN" sz="32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Greatest Common Divisor</a:t>
            </a:r>
            <a:r>
              <a:rPr kumimoji="0" lang="en-US" altLang="zh-CN" sz="3200" b="0" i="0" u="none" strike="noStrike" kern="1200" cap="none" spc="0" normalizeH="0" baseline="0" noProof="0" dirty="0">
                <a:ln>
                  <a:noFill/>
                </a:ln>
                <a:solidFill>
                  <a:schemeClr val="tx1"/>
                </a:solidFill>
                <a:effectLst/>
                <a:uLnTx/>
                <a:uFillTx/>
                <a:latin typeface="+mn-lt"/>
                <a:ea typeface="+mn-ea"/>
                <a:cs typeface="+mn-cs"/>
              </a:rPr>
              <a:t>) </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2</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m,n</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连续整数检测算法</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zh-CN" altLang="en-US" sz="2200" b="0" i="0" u="none" strike="noStrike" kern="1200" cap="none" spc="0" normalizeH="0" baseline="0" noProof="0" dirty="0">
                <a:ln>
                  <a:noFill/>
                </a:ln>
                <a:solidFill>
                  <a:srgbClr val="FF0000"/>
                </a:solidFill>
                <a:effectLst/>
                <a:uLnTx/>
                <a:uFillTx/>
                <a:latin typeface="+mn-lt"/>
                <a:ea typeface="+mn-ea"/>
                <a:cs typeface="+mn-cs"/>
              </a:rPr>
              <a:t>文字描述：</a:t>
            </a:r>
            <a:endParaRPr kumimoji="0" lang="en-US" altLang="zh-CN" sz="2200" b="0" i="0" u="none" strike="noStrike" kern="1200" cap="none" spc="0" normalizeH="0" baseline="0" noProof="0" dirty="0">
              <a:ln>
                <a:noFill/>
              </a:ln>
              <a:solidFill>
                <a:srgbClr val="FF0000"/>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1</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、将</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min{</a:t>
            </a:r>
            <a:r>
              <a:rPr kumimoji="0" lang="en-US" altLang="zh-CN" sz="2200" b="0" i="0" u="none" strike="noStrike" kern="1200" cap="none" spc="0" normalizeH="0" baseline="0" noProof="0" dirty="0" err="1">
                <a:ln>
                  <a:noFill/>
                </a:ln>
                <a:solidFill>
                  <a:schemeClr val="tx1"/>
                </a:solidFill>
                <a:effectLst/>
                <a:uLnTx/>
                <a:uFillTx/>
                <a:latin typeface="+mn-lt"/>
                <a:ea typeface="+mn-ea"/>
                <a:cs typeface="+mn-cs"/>
              </a:rPr>
              <a:t>m,n</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的值赋给</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t</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2</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m</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除以</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t</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。如果余数为</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0</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，进入</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3</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；否则进入</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4</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3</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n</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除以</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t</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。如果余数为</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0</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，返回</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t</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为结果；否则进入</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4</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4</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t</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的值减</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1</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，返回</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2</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m=60,n=24</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计算</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000" b="0" i="0" u="none" strike="noStrike" kern="1200" cap="none" spc="0" normalizeH="0" baseline="0" noProof="0" dirty="0">
                <a:ln>
                  <a:noFill/>
                </a:ln>
                <a:solidFill>
                  <a:schemeClr val="tx1"/>
                </a:solidFill>
                <a:effectLst/>
                <a:uLnTx/>
                <a:uFillTx/>
                <a:latin typeface="+mn-lt"/>
                <a:ea typeface="+mn-ea"/>
                <a:cs typeface="+mn-cs"/>
              </a:rPr>
              <a:t>1) t=24;</a:t>
            </a:r>
            <a:r>
              <a:rPr kumimoji="0" lang="en-US" altLang="zh-CN" sz="2000" b="0" i="0" u="none" strike="noStrike" kern="1200" cap="none" spc="0" normalizeH="0" baseline="0" noProof="0" dirty="0">
                <a:ln>
                  <a:noFill/>
                </a:ln>
                <a:solidFill>
                  <a:schemeClr val="tx1"/>
                </a:solidFill>
                <a:effectLst/>
                <a:uLnTx/>
                <a:uFillTx/>
                <a:latin typeface="+mn-lt"/>
                <a:ea typeface="+mn-ea"/>
                <a:cs typeface="+mn-cs"/>
                <a:sym typeface="Wingdings" panose="05000000000000000000" pitchFamily="2" charset="2"/>
              </a:rPr>
              <a:t>  2)</a:t>
            </a:r>
            <a:r>
              <a:rPr kumimoji="0" lang="en-US" altLang="zh-CN" sz="2000" b="0" i="0" u="none" strike="noStrike" kern="1200" cap="none" spc="0" normalizeH="0" baseline="0" noProof="0" dirty="0">
                <a:ln>
                  <a:noFill/>
                </a:ln>
                <a:solidFill>
                  <a:schemeClr val="tx1"/>
                </a:solidFill>
                <a:effectLst/>
                <a:uLnTx/>
                <a:uFillTx/>
                <a:latin typeface="+mn-lt"/>
                <a:ea typeface="+mn-ea"/>
                <a:cs typeface="+mn-cs"/>
              </a:rPr>
              <a:t>60mod24=12; </a:t>
            </a:r>
            <a:r>
              <a:rPr kumimoji="0" lang="en-US" altLang="zh-CN" sz="2000" b="0" i="0" u="none" strike="noStrike" kern="1200" cap="none" spc="0" normalizeH="0" baseline="0" noProof="0" dirty="0">
                <a:ln>
                  <a:noFill/>
                </a:ln>
                <a:solidFill>
                  <a:schemeClr val="tx1"/>
                </a:solidFill>
                <a:effectLst/>
                <a:uLnTx/>
                <a:uFillTx/>
                <a:latin typeface="+mn-lt"/>
                <a:ea typeface="+mn-ea"/>
                <a:cs typeface="+mn-cs"/>
                <a:sym typeface="Wingdings" panose="05000000000000000000" pitchFamily="2" charset="2"/>
              </a:rPr>
              <a:t> 4) t=23;  2)60mod23=14;  4-2</a:t>
            </a:r>
            <a:r>
              <a:rPr kumimoji="0" lang="zh-CN" altLang="en-US" sz="2000" b="0" i="0" u="none" strike="noStrike" kern="1200" cap="none" spc="0" normalizeH="0" baseline="0" noProof="0" dirty="0">
                <a:ln>
                  <a:noFill/>
                </a:ln>
                <a:solidFill>
                  <a:schemeClr val="tx1"/>
                </a:solidFill>
                <a:effectLst/>
                <a:uLnTx/>
                <a:uFillTx/>
                <a:latin typeface="+mn-lt"/>
                <a:ea typeface="+mn-ea"/>
                <a:cs typeface="+mn-cs"/>
                <a:sym typeface="Wingdings" panose="05000000000000000000" pitchFamily="2" charset="2"/>
              </a:rPr>
              <a:t>循环</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sym typeface="Wingdings" panose="05000000000000000000" pitchFamily="2" charset="2"/>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000" b="0" i="0" u="none" strike="noStrike" kern="1200" cap="none" spc="0" normalizeH="0" baseline="0" noProof="0" dirty="0">
                <a:ln>
                  <a:noFill/>
                </a:ln>
                <a:solidFill>
                  <a:schemeClr val="tx1"/>
                </a:solidFill>
                <a:effectLst/>
                <a:uLnTx/>
                <a:uFillTx/>
                <a:latin typeface="+mn-lt"/>
                <a:ea typeface="+mn-ea"/>
                <a:cs typeface="+mn-cs"/>
                <a:sym typeface="Wingdings" panose="05000000000000000000" pitchFamily="2" charset="2"/>
              </a:rPr>
              <a:t>4) t=20;  2)60mod20=  0;  3)24mod20=4  4) t=19; 4-2</a:t>
            </a:r>
            <a:r>
              <a:rPr kumimoji="0" lang="zh-CN" altLang="en-US" sz="2000" b="0" i="0" u="none" strike="noStrike" kern="1200" cap="none" spc="0" normalizeH="0" baseline="0" noProof="0" dirty="0">
                <a:ln>
                  <a:noFill/>
                </a:ln>
                <a:solidFill>
                  <a:schemeClr val="tx1"/>
                </a:solidFill>
                <a:effectLst/>
                <a:uLnTx/>
                <a:uFillTx/>
                <a:latin typeface="+mn-lt"/>
                <a:ea typeface="+mn-ea"/>
                <a:cs typeface="+mn-cs"/>
                <a:sym typeface="Wingdings" panose="05000000000000000000" pitchFamily="2" charset="2"/>
              </a:rPr>
              <a:t>循环</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sym typeface="Wingdings" panose="05000000000000000000" pitchFamily="2" charset="2"/>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000" b="0" i="0" u="none" strike="noStrike" kern="1200" cap="none" spc="0" normalizeH="0" baseline="0" noProof="0" dirty="0">
                <a:ln>
                  <a:noFill/>
                </a:ln>
                <a:solidFill>
                  <a:schemeClr val="tx1"/>
                </a:solidFill>
                <a:effectLst/>
                <a:uLnTx/>
                <a:uFillTx/>
                <a:latin typeface="+mn-lt"/>
                <a:ea typeface="+mn-ea"/>
                <a:cs typeface="+mn-cs"/>
                <a:sym typeface="Wingdings" panose="05000000000000000000" pitchFamily="2" charset="2"/>
              </a:rPr>
              <a:t>4) t=12;  2)60mod12=  0;  3)24mod12=0 return 12</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标题 1"/>
          <p:cNvSpPr>
            <a:spLocks noGrp="1"/>
          </p:cNvSpPr>
          <p:nvPr>
            <p:ph type="title"/>
          </p:nvPr>
        </p:nvSpPr>
        <p:spPr>
          <a:xfrm>
            <a:off x="323850" y="215265"/>
            <a:ext cx="8229600" cy="911860"/>
          </a:xfrm>
        </p:spPr>
        <p:txBody>
          <a:bodyPr vert="horz" wrap="square" lIns="0" tIns="45720" rIns="0" bIns="0" anchor="b" anchorCtr="0"/>
          <a:lstStyle/>
          <a:p>
            <a:pPr eaLnBrk="1" hangingPunct="1"/>
            <a:r>
              <a:rPr lang="zh-CN" altLang="en-US" sz="5400" dirty="0"/>
              <a:t>什么是算法</a:t>
            </a:r>
            <a:endParaRPr lang="zh-CN" altLang="en-US" dirty="0"/>
          </a:p>
        </p:txBody>
      </p:sp>
      <p:sp>
        <p:nvSpPr>
          <p:cNvPr id="65539" name="内容占位符 2"/>
          <p:cNvSpPr>
            <a:spLocks noGrp="1" noChangeArrowheads="1"/>
          </p:cNvSpPr>
          <p:nvPr>
            <p:ph idx="4294967295"/>
          </p:nvPr>
        </p:nvSpPr>
        <p:spPr>
          <a:xfrm>
            <a:off x="449580" y="1268730"/>
            <a:ext cx="8435340" cy="4695825"/>
          </a:xfrm>
        </p:spPr>
        <p:txBody>
          <a:bodyPr vert="horz" wrap="square" lIns="91440" tIns="45720" rIns="91440" bIns="45720" numCol="1" anchor="t" anchorCtr="0" compatLnSpc="1"/>
          <a:lstStyle/>
          <a:p>
            <a:pPr marL="273050" marR="0" lvl="0" indent="-27305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举例：计算两个不全为</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0</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的非负整数</a:t>
            </a:r>
            <a:r>
              <a:rPr kumimoji="0" lang="en-US" altLang="zh-CN" sz="2800" b="0" i="0" u="none" strike="noStrike" kern="1200" cap="none" spc="0" normalizeH="0" baseline="0" noProof="0" dirty="0" err="1">
                <a:ln>
                  <a:noFill/>
                </a:ln>
                <a:solidFill>
                  <a:schemeClr val="tx1"/>
                </a:solidFill>
                <a:effectLst/>
                <a:uLnTx/>
                <a:uFillTx/>
                <a:latin typeface="+mn-lt"/>
                <a:ea typeface="+mn-ea"/>
                <a:cs typeface="+mn-cs"/>
              </a:rPr>
              <a:t>m,n</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的最大公约数</a:t>
            </a:r>
            <a:r>
              <a:rPr kumimoji="0" lang="en-US" altLang="zh-CN" sz="32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Greatest Common Divisor</a:t>
            </a:r>
            <a:r>
              <a:rPr kumimoji="0" lang="en-US" altLang="zh-CN" sz="3200" b="0" i="0" u="none" strike="noStrike" kern="1200" cap="none" spc="0" normalizeH="0" baseline="0" noProof="0" dirty="0">
                <a:ln>
                  <a:noFill/>
                </a:ln>
                <a:solidFill>
                  <a:schemeClr val="tx1"/>
                </a:solidFill>
                <a:effectLst/>
                <a:uLnTx/>
                <a:uFillTx/>
                <a:latin typeface="+mn-lt"/>
                <a:ea typeface="+mn-ea"/>
                <a:cs typeface="+mn-cs"/>
              </a:rPr>
              <a:t>) </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3</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m,n</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公因数相乘法</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zh-CN" altLang="en-US" sz="2200" b="0" i="0" u="none" strike="noStrike" kern="1200" cap="none" spc="0" normalizeH="0" baseline="0" noProof="0" dirty="0">
                <a:ln>
                  <a:noFill/>
                </a:ln>
                <a:solidFill>
                  <a:srgbClr val="FF0000"/>
                </a:solidFill>
                <a:effectLst/>
                <a:uLnTx/>
                <a:uFillTx/>
                <a:latin typeface="+mn-lt"/>
                <a:ea typeface="+mn-ea"/>
                <a:cs typeface="+mn-cs"/>
              </a:rPr>
              <a:t>文字描述：</a:t>
            </a:r>
            <a:endParaRPr kumimoji="0" lang="en-US" altLang="zh-CN" sz="2200" b="0" i="0" u="none" strike="noStrike" kern="1200" cap="none" spc="0" normalizeH="0" baseline="0" noProof="0" dirty="0">
              <a:ln>
                <a:noFill/>
              </a:ln>
              <a:solidFill>
                <a:srgbClr val="FF0000"/>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1</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、找到</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m</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的所有质因数。</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2</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、找到</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n</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的所有质因数。</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3</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、从</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1</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和</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2</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中的所有质因数找到公因数。</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4</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、从</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3</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中找到的公因数相乘，结果为</a:t>
            </a:r>
            <a:r>
              <a:rPr kumimoji="0" lang="en-US" altLang="zh-CN" sz="2200" b="0" i="0" u="none" strike="noStrike" kern="1200" cap="none" spc="0" normalizeH="0" baseline="0" noProof="0" dirty="0" err="1">
                <a:ln>
                  <a:noFill/>
                </a:ln>
                <a:solidFill>
                  <a:schemeClr val="tx1"/>
                </a:solidFill>
                <a:effectLst/>
                <a:uLnTx/>
                <a:uFillTx/>
                <a:latin typeface="+mn-lt"/>
                <a:ea typeface="+mn-ea"/>
                <a:cs typeface="+mn-cs"/>
              </a:rPr>
              <a:t>m,n</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的最大公约数。</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m=60,n=24</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计算</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60=2×2 ×3 ×5</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24=2 ×2 ×2 ×3</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(60,24) = 2 ×2 ×3=12</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dirty="0"/>
              <a:t>第一章 绪论</a:t>
            </a:r>
            <a:endParaRPr lang="zh-CN" altLang="en-US" dirty="0"/>
          </a:p>
        </p:txBody>
      </p:sp>
      <p:sp>
        <p:nvSpPr>
          <p:cNvPr id="74755" name="内容占位符 2"/>
          <p:cNvSpPr>
            <a:spLocks noGrp="1"/>
          </p:cNvSpPr>
          <p:nvPr>
            <p:ph idx="4294967295"/>
          </p:nvPr>
        </p:nvSpPr>
        <p:spPr>
          <a:xfrm>
            <a:off x="449263" y="1412875"/>
            <a:ext cx="8229600" cy="4551363"/>
          </a:xfrm>
        </p:spPr>
        <p:txBody>
          <a:bodyPr vert="horz" wrap="square" lIns="91440" tIns="45720" rIns="91440" bIns="45720" anchor="t" anchorCtr="0"/>
          <a:lstStyle/>
          <a:p>
            <a:pPr eaLnBrk="1" hangingPunct="1">
              <a:lnSpc>
                <a:spcPct val="200000"/>
              </a:lnSpc>
            </a:pPr>
            <a:r>
              <a:rPr lang="zh-CN" altLang="en-US" sz="3200" dirty="0"/>
              <a:t>什么是算法</a:t>
            </a:r>
            <a:endParaRPr lang="en-US" altLang="zh-CN" sz="3200" dirty="0"/>
          </a:p>
          <a:p>
            <a:pPr eaLnBrk="1" hangingPunct="1">
              <a:lnSpc>
                <a:spcPct val="200000"/>
              </a:lnSpc>
            </a:pPr>
            <a:r>
              <a:rPr lang="zh-CN" altLang="en-US" sz="3200" dirty="0">
                <a:solidFill>
                  <a:srgbClr val="FF0000"/>
                </a:solidFill>
              </a:rPr>
              <a:t>算法问题求解基础</a:t>
            </a:r>
            <a:endParaRPr lang="en-US" altLang="zh-CN" sz="3200" dirty="0">
              <a:solidFill>
                <a:srgbClr val="FF0000"/>
              </a:solidFill>
            </a:endParaRPr>
          </a:p>
          <a:p>
            <a:pPr eaLnBrk="1" hangingPunct="1">
              <a:lnSpc>
                <a:spcPct val="200000"/>
              </a:lnSpc>
            </a:pPr>
            <a:r>
              <a:rPr lang="zh-CN" altLang="en-US" sz="3200" dirty="0"/>
              <a:t>重要的问题类型</a:t>
            </a:r>
            <a:endParaRPr lang="en-US" altLang="zh-CN" sz="3200" dirty="0"/>
          </a:p>
          <a:p>
            <a:pPr eaLnBrk="1" hangingPunct="1">
              <a:lnSpc>
                <a:spcPct val="200000"/>
              </a:lnSpc>
            </a:pPr>
            <a:r>
              <a:rPr lang="zh-CN" altLang="en-US" sz="3200" dirty="0"/>
              <a:t>基本数据结构</a:t>
            </a:r>
            <a:endParaRPr lang="en-US" altLang="zh-CN" sz="2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算法问题求解基础</a:t>
            </a:r>
            <a:endParaRPr lang="en-US" altLang="zh-CN" sz="5400" dirty="0"/>
          </a:p>
        </p:txBody>
      </p:sp>
      <p:sp>
        <p:nvSpPr>
          <p:cNvPr id="76803" name="内容占位符 2"/>
          <p:cNvSpPr>
            <a:spLocks noGrp="1"/>
          </p:cNvSpPr>
          <p:nvPr>
            <p:ph idx="4294967295"/>
          </p:nvPr>
        </p:nvSpPr>
        <p:spPr>
          <a:xfrm>
            <a:off x="449263" y="1125538"/>
            <a:ext cx="8229600" cy="4695825"/>
          </a:xfrm>
        </p:spPr>
        <p:txBody>
          <a:bodyPr vert="horz" wrap="square" lIns="91440" tIns="45720" rIns="91440" bIns="45720" anchor="t" anchorCtr="0"/>
          <a:lstStyle/>
          <a:p>
            <a:pPr lvl="1" eaLnBrk="1" hangingPunct="1"/>
            <a:r>
              <a:rPr lang="zh-CN" altLang="en-US" sz="3000" dirty="0"/>
              <a:t>算法是问题的程序化解决方案</a:t>
            </a:r>
            <a:endParaRPr lang="en-US" altLang="zh-CN" sz="3000" dirty="0"/>
          </a:p>
          <a:p>
            <a:pPr marL="0" indent="0" eaLnBrk="1" hangingPunct="1">
              <a:buNone/>
            </a:pPr>
            <a:r>
              <a:rPr lang="en-US" altLang="zh-CN" sz="2400" dirty="0"/>
              <a:t>	</a:t>
            </a:r>
            <a:endParaRPr lang="en-US" altLang="zh-CN" sz="2000" dirty="0"/>
          </a:p>
        </p:txBody>
      </p:sp>
      <p:grpSp>
        <p:nvGrpSpPr>
          <p:cNvPr id="76804" name="组合 39"/>
          <p:cNvGrpSpPr/>
          <p:nvPr/>
        </p:nvGrpSpPr>
        <p:grpSpPr>
          <a:xfrm>
            <a:off x="1547813" y="1768475"/>
            <a:ext cx="2592387" cy="4140200"/>
            <a:chOff x="2627784" y="2420888"/>
            <a:chExt cx="2592288" cy="4139932"/>
          </a:xfrm>
        </p:grpSpPr>
        <p:sp>
          <p:nvSpPr>
            <p:cNvPr id="76807" name="文本框 2"/>
            <p:cNvSpPr txBox="1"/>
            <p:nvPr/>
          </p:nvSpPr>
          <p:spPr>
            <a:xfrm>
              <a:off x="3234700" y="2420888"/>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理解问题</a:t>
              </a:r>
              <a:endParaRPr lang="zh-CN" altLang="en-US" dirty="0">
                <a:latin typeface="Arial" panose="020B0604020202020204" pitchFamily="34" charset="0"/>
              </a:endParaRPr>
            </a:p>
          </p:txBody>
        </p:sp>
        <p:sp>
          <p:nvSpPr>
            <p:cNvPr id="76808" name="文本框 14"/>
            <p:cNvSpPr txBox="1"/>
            <p:nvPr/>
          </p:nvSpPr>
          <p:spPr>
            <a:xfrm>
              <a:off x="2843808" y="2996952"/>
              <a:ext cx="2160240" cy="1200329"/>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确定：</a:t>
              </a:r>
              <a:endParaRPr lang="en-US" altLang="zh-CN" dirty="0">
                <a:latin typeface="Arial" panose="020B0604020202020204" pitchFamily="34" charset="0"/>
              </a:endParaRPr>
            </a:p>
            <a:p>
              <a:r>
                <a:rPr lang="en-US" altLang="zh-CN" dirty="0">
                  <a:latin typeface="Arial" panose="020B0604020202020204" pitchFamily="34" charset="0"/>
                </a:rPr>
                <a:t>1</a:t>
              </a:r>
              <a:r>
                <a:rPr lang="zh-CN" altLang="en-US" dirty="0">
                  <a:latin typeface="Arial" panose="020B0604020202020204" pitchFamily="34" charset="0"/>
                </a:rPr>
                <a:t>、计算方法</a:t>
              </a:r>
              <a:endParaRPr lang="en-US" altLang="zh-CN" dirty="0">
                <a:latin typeface="Arial" panose="020B0604020202020204" pitchFamily="34" charset="0"/>
              </a:endParaRPr>
            </a:p>
            <a:p>
              <a:r>
                <a:rPr lang="en-US" altLang="zh-CN" dirty="0">
                  <a:latin typeface="Arial" panose="020B0604020202020204" pitchFamily="34" charset="0"/>
                </a:rPr>
                <a:t>2</a:t>
              </a:r>
              <a:r>
                <a:rPr lang="zh-CN" altLang="en-US" dirty="0">
                  <a:latin typeface="Arial" panose="020B0604020202020204" pitchFamily="34" charset="0"/>
                </a:rPr>
                <a:t>、精确或近似解法</a:t>
              </a:r>
              <a:endParaRPr lang="en-US" altLang="zh-CN" dirty="0">
                <a:latin typeface="Arial" panose="020B0604020202020204" pitchFamily="34" charset="0"/>
              </a:endParaRPr>
            </a:p>
            <a:p>
              <a:r>
                <a:rPr lang="en-US" altLang="zh-CN" dirty="0">
                  <a:latin typeface="Arial" panose="020B0604020202020204" pitchFamily="34" charset="0"/>
                </a:rPr>
                <a:t>3</a:t>
              </a:r>
              <a:r>
                <a:rPr lang="zh-CN" altLang="en-US" dirty="0">
                  <a:latin typeface="Arial" panose="020B0604020202020204" pitchFamily="34" charset="0"/>
                </a:rPr>
                <a:t>、算法设计技术</a:t>
              </a:r>
              <a:endParaRPr lang="zh-CN" altLang="en-US" dirty="0">
                <a:latin typeface="Arial" panose="020B0604020202020204" pitchFamily="34" charset="0"/>
              </a:endParaRPr>
            </a:p>
          </p:txBody>
        </p:sp>
        <p:sp>
          <p:nvSpPr>
            <p:cNvPr id="76809" name="文本框 15"/>
            <p:cNvSpPr txBox="1"/>
            <p:nvPr/>
          </p:nvSpPr>
          <p:spPr>
            <a:xfrm>
              <a:off x="3236228" y="4391045"/>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设计算法</a:t>
              </a:r>
              <a:endParaRPr lang="zh-CN" altLang="en-US" dirty="0">
                <a:latin typeface="Arial" panose="020B0604020202020204" pitchFamily="34" charset="0"/>
              </a:endParaRPr>
            </a:p>
          </p:txBody>
        </p:sp>
        <p:sp>
          <p:nvSpPr>
            <p:cNvPr id="76810" name="文本框 16"/>
            <p:cNvSpPr txBox="1"/>
            <p:nvPr/>
          </p:nvSpPr>
          <p:spPr>
            <a:xfrm>
              <a:off x="3155464" y="4987305"/>
              <a:ext cx="1409308"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正确性证明</a:t>
              </a:r>
              <a:endParaRPr lang="zh-CN" altLang="en-US" dirty="0">
                <a:latin typeface="Arial" panose="020B0604020202020204" pitchFamily="34" charset="0"/>
              </a:endParaRPr>
            </a:p>
          </p:txBody>
        </p:sp>
        <p:sp>
          <p:nvSpPr>
            <p:cNvPr id="76811" name="文本框 17"/>
            <p:cNvSpPr txBox="1"/>
            <p:nvPr/>
          </p:nvSpPr>
          <p:spPr>
            <a:xfrm>
              <a:off x="3252928" y="5583565"/>
              <a:ext cx="1115164"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分析算法</a:t>
              </a:r>
              <a:endParaRPr lang="zh-CN" altLang="en-US" dirty="0">
                <a:latin typeface="Arial" panose="020B0604020202020204" pitchFamily="34" charset="0"/>
              </a:endParaRPr>
            </a:p>
          </p:txBody>
        </p:sp>
        <p:sp>
          <p:nvSpPr>
            <p:cNvPr id="76812" name="文本框 18"/>
            <p:cNvSpPr txBox="1"/>
            <p:nvPr/>
          </p:nvSpPr>
          <p:spPr>
            <a:xfrm>
              <a:off x="3023828" y="6191488"/>
              <a:ext cx="1800200"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根据算法写代码</a:t>
              </a:r>
              <a:endParaRPr lang="zh-CN" altLang="en-US" dirty="0">
                <a:latin typeface="Arial" panose="020B0604020202020204" pitchFamily="34" charset="0"/>
              </a:endParaRPr>
            </a:p>
          </p:txBody>
        </p:sp>
        <p:sp>
          <p:nvSpPr>
            <p:cNvPr id="20" name="下箭头 19"/>
            <p:cNvSpPr/>
            <p:nvPr/>
          </p:nvSpPr>
          <p:spPr>
            <a:xfrm>
              <a:off x="3780265" y="2790752"/>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3" name="下箭头 22"/>
            <p:cNvSpPr/>
            <p:nvPr/>
          </p:nvSpPr>
          <p:spPr>
            <a:xfrm>
              <a:off x="3780265" y="4190836"/>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4" name="下箭头 23"/>
            <p:cNvSpPr/>
            <p:nvPr/>
          </p:nvSpPr>
          <p:spPr>
            <a:xfrm>
              <a:off x="3788202" y="4774999"/>
              <a:ext cx="68260" cy="2079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5" name="下箭头 24"/>
            <p:cNvSpPr/>
            <p:nvPr/>
          </p:nvSpPr>
          <p:spPr>
            <a:xfrm>
              <a:off x="3777090" y="5360748"/>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6" name="下箭头 25"/>
            <p:cNvSpPr/>
            <p:nvPr/>
          </p:nvSpPr>
          <p:spPr>
            <a:xfrm>
              <a:off x="3777090" y="5975071"/>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cxnSp>
          <p:nvCxnSpPr>
            <p:cNvPr id="22" name="肘形连接符 21"/>
            <p:cNvCxnSpPr>
              <a:stCxn id="76811" idx="3"/>
              <a:endCxn id="76808" idx="3"/>
            </p:cNvCxnSpPr>
            <p:nvPr/>
          </p:nvCxnSpPr>
          <p:spPr>
            <a:xfrm flipV="1">
              <a:off x="4367618" y="3597150"/>
              <a:ext cx="636563" cy="2171559"/>
            </a:xfrm>
            <a:prstGeom prst="bentConnector3">
              <a:avLst>
                <a:gd name="adj1" fmla="val 13594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endCxn id="76808" idx="1"/>
            </p:cNvCxnSpPr>
            <p:nvPr/>
          </p:nvCxnSpPr>
          <p:spPr>
            <a:xfrm rot="16200000" flipV="1">
              <a:off x="2219040" y="4221786"/>
              <a:ext cx="1560411" cy="311138"/>
            </a:xfrm>
            <a:prstGeom prst="bentConnector4">
              <a:avLst>
                <a:gd name="adj1" fmla="val -1960"/>
                <a:gd name="adj2" fmla="val 17335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endCxn id="76809" idx="3"/>
            </p:cNvCxnSpPr>
            <p:nvPr/>
          </p:nvCxnSpPr>
          <p:spPr>
            <a:xfrm flipH="1">
              <a:off x="4459689" y="4574987"/>
              <a:ext cx="7603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endCxn id="76809" idx="1"/>
            </p:cNvCxnSpPr>
            <p:nvPr/>
          </p:nvCxnSpPr>
          <p:spPr>
            <a:xfrm>
              <a:off x="2627784" y="4574987"/>
              <a:ext cx="607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圆角矩形 1"/>
          <p:cNvSpPr/>
          <p:nvPr/>
        </p:nvSpPr>
        <p:spPr>
          <a:xfrm>
            <a:off x="5292725" y="1628775"/>
            <a:ext cx="2592388" cy="647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仔细阅读问题描述，提出疑惑</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手工处理小规模例子</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p:txBody>
      </p:sp>
      <p:sp>
        <p:nvSpPr>
          <p:cNvPr id="3" name="左箭头 2"/>
          <p:cNvSpPr/>
          <p:nvPr/>
        </p:nvSpPr>
        <p:spPr>
          <a:xfrm>
            <a:off x="3900488" y="1851025"/>
            <a:ext cx="1295400" cy="149225"/>
          </a:xfrm>
          <a:prstGeom prst="leftArrow">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算法问题求解基础</a:t>
            </a:r>
            <a:endParaRPr lang="en-US" altLang="zh-CN" sz="5400" dirty="0"/>
          </a:p>
        </p:txBody>
      </p:sp>
      <p:sp>
        <p:nvSpPr>
          <p:cNvPr id="78851" name="内容占位符 2"/>
          <p:cNvSpPr>
            <a:spLocks noGrp="1"/>
          </p:cNvSpPr>
          <p:nvPr>
            <p:ph idx="4294967295"/>
          </p:nvPr>
        </p:nvSpPr>
        <p:spPr>
          <a:xfrm>
            <a:off x="449263" y="1125538"/>
            <a:ext cx="8229600" cy="4695825"/>
          </a:xfrm>
        </p:spPr>
        <p:txBody>
          <a:bodyPr vert="horz" wrap="square" lIns="91440" tIns="45720" rIns="91440" bIns="45720" anchor="t" anchorCtr="0"/>
          <a:lstStyle/>
          <a:p>
            <a:pPr lvl="1" eaLnBrk="1" hangingPunct="1"/>
            <a:r>
              <a:rPr lang="zh-CN" altLang="en-US" sz="3000" dirty="0"/>
              <a:t>算法是问题的程序化解决方案</a:t>
            </a:r>
            <a:endParaRPr lang="en-US" altLang="zh-CN" sz="3000" dirty="0"/>
          </a:p>
          <a:p>
            <a:pPr marL="0" indent="0" eaLnBrk="1" hangingPunct="1">
              <a:buNone/>
            </a:pPr>
            <a:r>
              <a:rPr lang="en-US" altLang="zh-CN" sz="2400" dirty="0"/>
              <a:t>	</a:t>
            </a:r>
            <a:endParaRPr lang="en-US" altLang="zh-CN" sz="2000" dirty="0"/>
          </a:p>
        </p:txBody>
      </p:sp>
      <p:grpSp>
        <p:nvGrpSpPr>
          <p:cNvPr id="78852" name="组合 39"/>
          <p:cNvGrpSpPr/>
          <p:nvPr/>
        </p:nvGrpSpPr>
        <p:grpSpPr>
          <a:xfrm>
            <a:off x="1547813" y="1773238"/>
            <a:ext cx="2592387" cy="4140200"/>
            <a:chOff x="2627784" y="2420888"/>
            <a:chExt cx="2592288" cy="4139932"/>
          </a:xfrm>
        </p:grpSpPr>
        <p:sp>
          <p:nvSpPr>
            <p:cNvPr id="78855" name="文本框 2"/>
            <p:cNvSpPr txBox="1"/>
            <p:nvPr/>
          </p:nvSpPr>
          <p:spPr>
            <a:xfrm>
              <a:off x="3234700" y="2420888"/>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理解问题</a:t>
              </a:r>
              <a:endParaRPr lang="zh-CN" altLang="en-US" dirty="0">
                <a:latin typeface="Arial" panose="020B0604020202020204" pitchFamily="34" charset="0"/>
              </a:endParaRPr>
            </a:p>
          </p:txBody>
        </p:sp>
        <p:sp>
          <p:nvSpPr>
            <p:cNvPr id="78856" name="文本框 14"/>
            <p:cNvSpPr txBox="1"/>
            <p:nvPr/>
          </p:nvSpPr>
          <p:spPr>
            <a:xfrm>
              <a:off x="2843808" y="2996952"/>
              <a:ext cx="2160240" cy="1200329"/>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确定：</a:t>
              </a:r>
              <a:endParaRPr lang="en-US" altLang="zh-CN" dirty="0">
                <a:latin typeface="Arial" panose="020B0604020202020204" pitchFamily="34" charset="0"/>
              </a:endParaRPr>
            </a:p>
            <a:p>
              <a:r>
                <a:rPr lang="en-US" altLang="zh-CN" dirty="0">
                  <a:latin typeface="Arial" panose="020B0604020202020204" pitchFamily="34" charset="0"/>
                </a:rPr>
                <a:t>1</a:t>
              </a:r>
              <a:r>
                <a:rPr lang="zh-CN" altLang="en-US" dirty="0">
                  <a:latin typeface="Arial" panose="020B0604020202020204" pitchFamily="34" charset="0"/>
                </a:rPr>
                <a:t>、计算方法</a:t>
              </a:r>
              <a:endParaRPr lang="en-US" altLang="zh-CN" dirty="0">
                <a:latin typeface="Arial" panose="020B0604020202020204" pitchFamily="34" charset="0"/>
              </a:endParaRPr>
            </a:p>
            <a:p>
              <a:r>
                <a:rPr lang="en-US" altLang="zh-CN" dirty="0">
                  <a:latin typeface="Arial" panose="020B0604020202020204" pitchFamily="34" charset="0"/>
                </a:rPr>
                <a:t>2</a:t>
              </a:r>
              <a:r>
                <a:rPr lang="zh-CN" altLang="en-US" dirty="0">
                  <a:latin typeface="Arial" panose="020B0604020202020204" pitchFamily="34" charset="0"/>
                </a:rPr>
                <a:t>、精确或近似解法</a:t>
              </a:r>
              <a:endParaRPr lang="en-US" altLang="zh-CN" dirty="0">
                <a:latin typeface="Arial" panose="020B0604020202020204" pitchFamily="34" charset="0"/>
              </a:endParaRPr>
            </a:p>
            <a:p>
              <a:r>
                <a:rPr lang="en-US" altLang="zh-CN" dirty="0">
                  <a:latin typeface="Arial" panose="020B0604020202020204" pitchFamily="34" charset="0"/>
                </a:rPr>
                <a:t>3</a:t>
              </a:r>
              <a:r>
                <a:rPr lang="zh-CN" altLang="en-US" dirty="0">
                  <a:latin typeface="Arial" panose="020B0604020202020204" pitchFamily="34" charset="0"/>
                </a:rPr>
                <a:t>、算法设计技术</a:t>
              </a:r>
              <a:endParaRPr lang="zh-CN" altLang="en-US" dirty="0">
                <a:latin typeface="Arial" panose="020B0604020202020204" pitchFamily="34" charset="0"/>
              </a:endParaRPr>
            </a:p>
          </p:txBody>
        </p:sp>
        <p:sp>
          <p:nvSpPr>
            <p:cNvPr id="78857" name="文本框 15"/>
            <p:cNvSpPr txBox="1"/>
            <p:nvPr/>
          </p:nvSpPr>
          <p:spPr>
            <a:xfrm>
              <a:off x="3236228" y="4391045"/>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设计算法</a:t>
              </a:r>
              <a:endParaRPr lang="zh-CN" altLang="en-US" dirty="0">
                <a:latin typeface="Arial" panose="020B0604020202020204" pitchFamily="34" charset="0"/>
              </a:endParaRPr>
            </a:p>
          </p:txBody>
        </p:sp>
        <p:sp>
          <p:nvSpPr>
            <p:cNvPr id="78858" name="文本框 16"/>
            <p:cNvSpPr txBox="1"/>
            <p:nvPr/>
          </p:nvSpPr>
          <p:spPr>
            <a:xfrm>
              <a:off x="3155464" y="4987305"/>
              <a:ext cx="1409308"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正确性证明</a:t>
              </a:r>
              <a:endParaRPr lang="zh-CN" altLang="en-US" dirty="0">
                <a:latin typeface="Arial" panose="020B0604020202020204" pitchFamily="34" charset="0"/>
              </a:endParaRPr>
            </a:p>
          </p:txBody>
        </p:sp>
        <p:sp>
          <p:nvSpPr>
            <p:cNvPr id="78859" name="文本框 17"/>
            <p:cNvSpPr txBox="1"/>
            <p:nvPr/>
          </p:nvSpPr>
          <p:spPr>
            <a:xfrm>
              <a:off x="3252928" y="5583565"/>
              <a:ext cx="1115164"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分析算法</a:t>
              </a:r>
              <a:endParaRPr lang="zh-CN" altLang="en-US" dirty="0">
                <a:latin typeface="Arial" panose="020B0604020202020204" pitchFamily="34" charset="0"/>
              </a:endParaRPr>
            </a:p>
          </p:txBody>
        </p:sp>
        <p:sp>
          <p:nvSpPr>
            <p:cNvPr id="78860" name="文本框 18"/>
            <p:cNvSpPr txBox="1"/>
            <p:nvPr/>
          </p:nvSpPr>
          <p:spPr>
            <a:xfrm>
              <a:off x="3023828" y="6191488"/>
              <a:ext cx="1800200"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根据算法写代码</a:t>
              </a:r>
              <a:endParaRPr lang="zh-CN" altLang="en-US" dirty="0">
                <a:latin typeface="Arial" panose="020B0604020202020204" pitchFamily="34" charset="0"/>
              </a:endParaRPr>
            </a:p>
          </p:txBody>
        </p:sp>
        <p:sp>
          <p:nvSpPr>
            <p:cNvPr id="20" name="下箭头 19"/>
            <p:cNvSpPr/>
            <p:nvPr/>
          </p:nvSpPr>
          <p:spPr>
            <a:xfrm>
              <a:off x="3780265" y="2790751"/>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3" name="下箭头 22"/>
            <p:cNvSpPr/>
            <p:nvPr/>
          </p:nvSpPr>
          <p:spPr>
            <a:xfrm>
              <a:off x="3780265" y="4190835"/>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4" name="下箭头 23"/>
            <p:cNvSpPr/>
            <p:nvPr/>
          </p:nvSpPr>
          <p:spPr>
            <a:xfrm>
              <a:off x="3788202" y="4774998"/>
              <a:ext cx="68260" cy="207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5" name="下箭头 24"/>
            <p:cNvSpPr/>
            <p:nvPr/>
          </p:nvSpPr>
          <p:spPr>
            <a:xfrm>
              <a:off x="3777090" y="5360748"/>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6" name="下箭头 25"/>
            <p:cNvSpPr/>
            <p:nvPr/>
          </p:nvSpPr>
          <p:spPr>
            <a:xfrm>
              <a:off x="3777090" y="5975070"/>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cxnSp>
          <p:nvCxnSpPr>
            <p:cNvPr id="22" name="肘形连接符 21"/>
            <p:cNvCxnSpPr>
              <a:stCxn id="78859" idx="3"/>
              <a:endCxn id="78856" idx="3"/>
            </p:cNvCxnSpPr>
            <p:nvPr/>
          </p:nvCxnSpPr>
          <p:spPr>
            <a:xfrm flipV="1">
              <a:off x="4367618" y="3597149"/>
              <a:ext cx="636563" cy="2171559"/>
            </a:xfrm>
            <a:prstGeom prst="bentConnector3">
              <a:avLst>
                <a:gd name="adj1" fmla="val 13594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endCxn id="78856" idx="1"/>
            </p:cNvCxnSpPr>
            <p:nvPr/>
          </p:nvCxnSpPr>
          <p:spPr>
            <a:xfrm rot="16200000" flipV="1">
              <a:off x="2219038" y="4221786"/>
              <a:ext cx="1560412" cy="311138"/>
            </a:xfrm>
            <a:prstGeom prst="bentConnector4">
              <a:avLst>
                <a:gd name="adj1" fmla="val -1960"/>
                <a:gd name="adj2" fmla="val 17335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endCxn id="78857" idx="3"/>
            </p:cNvCxnSpPr>
            <p:nvPr/>
          </p:nvCxnSpPr>
          <p:spPr>
            <a:xfrm flipH="1">
              <a:off x="4459689" y="4574986"/>
              <a:ext cx="7603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endCxn id="78857" idx="1"/>
            </p:cNvCxnSpPr>
            <p:nvPr/>
          </p:nvCxnSpPr>
          <p:spPr>
            <a:xfrm>
              <a:off x="2627784" y="4574986"/>
              <a:ext cx="607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圆角矩形 1"/>
          <p:cNvSpPr/>
          <p:nvPr/>
        </p:nvSpPr>
        <p:spPr>
          <a:xfrm>
            <a:off x="5445125" y="2363788"/>
            <a:ext cx="2006600" cy="7778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顺序算法</a:t>
            </a:r>
            <a:r>
              <a:rPr kumimoji="0" lang="en-US" altLang="zh-CN" sz="1400" b="1" i="0" u="none" strike="noStrike" kern="1200" cap="none" spc="0" normalizeH="0" baseline="0" noProof="0" dirty="0">
                <a:ln>
                  <a:noFill/>
                </a:ln>
                <a:solidFill>
                  <a:srgbClr val="FFFF00"/>
                </a:solidFill>
                <a:effectLst/>
                <a:uLnTx/>
                <a:uFillTx/>
                <a:latin typeface="+mn-lt"/>
                <a:ea typeface="+mn-ea"/>
                <a:cs typeface="+mn-cs"/>
              </a:rPr>
              <a:t>or</a:t>
            </a: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并行算法</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算法速度</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内存容量</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p:txBody>
      </p:sp>
      <p:sp>
        <p:nvSpPr>
          <p:cNvPr id="3" name="左箭头 2"/>
          <p:cNvSpPr/>
          <p:nvPr/>
        </p:nvSpPr>
        <p:spPr>
          <a:xfrm>
            <a:off x="3968750" y="2684463"/>
            <a:ext cx="1296988" cy="149225"/>
          </a:xfrm>
          <a:prstGeom prst="leftArrow">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算法问题求解基础</a:t>
            </a:r>
            <a:endParaRPr lang="en-US" altLang="zh-CN" sz="5400" dirty="0"/>
          </a:p>
        </p:txBody>
      </p:sp>
      <p:sp>
        <p:nvSpPr>
          <p:cNvPr id="80899" name="内容占位符 2"/>
          <p:cNvSpPr>
            <a:spLocks noGrp="1"/>
          </p:cNvSpPr>
          <p:nvPr>
            <p:ph idx="4294967295"/>
          </p:nvPr>
        </p:nvSpPr>
        <p:spPr>
          <a:xfrm>
            <a:off x="449263" y="1125538"/>
            <a:ext cx="8229600" cy="4695825"/>
          </a:xfrm>
        </p:spPr>
        <p:txBody>
          <a:bodyPr vert="horz" wrap="square" lIns="91440" tIns="45720" rIns="91440" bIns="45720" anchor="t" anchorCtr="0"/>
          <a:lstStyle/>
          <a:p>
            <a:pPr lvl="1" eaLnBrk="1" hangingPunct="1"/>
            <a:r>
              <a:rPr lang="zh-CN" altLang="en-US" sz="3000" dirty="0"/>
              <a:t>算法是问题的程序化解决方案</a:t>
            </a:r>
            <a:endParaRPr lang="en-US" altLang="zh-CN" sz="3000" dirty="0"/>
          </a:p>
          <a:p>
            <a:pPr marL="0" indent="0" eaLnBrk="1" hangingPunct="1">
              <a:buNone/>
            </a:pPr>
            <a:r>
              <a:rPr lang="en-US" altLang="zh-CN" sz="2400" dirty="0"/>
              <a:t>	</a:t>
            </a:r>
            <a:endParaRPr lang="en-US" altLang="zh-CN" sz="2000" dirty="0"/>
          </a:p>
        </p:txBody>
      </p:sp>
      <p:grpSp>
        <p:nvGrpSpPr>
          <p:cNvPr id="80900" name="组合 39"/>
          <p:cNvGrpSpPr/>
          <p:nvPr/>
        </p:nvGrpSpPr>
        <p:grpSpPr>
          <a:xfrm>
            <a:off x="1547813" y="1773238"/>
            <a:ext cx="2592387" cy="4140200"/>
            <a:chOff x="2627784" y="2420888"/>
            <a:chExt cx="2592288" cy="4139932"/>
          </a:xfrm>
        </p:grpSpPr>
        <p:sp>
          <p:nvSpPr>
            <p:cNvPr id="80903" name="文本框 2"/>
            <p:cNvSpPr txBox="1"/>
            <p:nvPr/>
          </p:nvSpPr>
          <p:spPr>
            <a:xfrm>
              <a:off x="3234700" y="2420888"/>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理解问题</a:t>
              </a:r>
              <a:endParaRPr lang="zh-CN" altLang="en-US" dirty="0">
                <a:latin typeface="Arial" panose="020B0604020202020204" pitchFamily="34" charset="0"/>
              </a:endParaRPr>
            </a:p>
          </p:txBody>
        </p:sp>
        <p:sp>
          <p:nvSpPr>
            <p:cNvPr id="80904" name="文本框 14"/>
            <p:cNvSpPr txBox="1"/>
            <p:nvPr/>
          </p:nvSpPr>
          <p:spPr>
            <a:xfrm>
              <a:off x="2843808" y="2996952"/>
              <a:ext cx="2160240" cy="1200329"/>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确定：</a:t>
              </a:r>
              <a:endParaRPr lang="en-US" altLang="zh-CN" dirty="0">
                <a:latin typeface="Arial" panose="020B0604020202020204" pitchFamily="34" charset="0"/>
              </a:endParaRPr>
            </a:p>
            <a:p>
              <a:r>
                <a:rPr lang="en-US" altLang="zh-CN" dirty="0">
                  <a:latin typeface="Arial" panose="020B0604020202020204" pitchFamily="34" charset="0"/>
                </a:rPr>
                <a:t>1</a:t>
              </a:r>
              <a:r>
                <a:rPr lang="zh-CN" altLang="en-US" dirty="0">
                  <a:latin typeface="Arial" panose="020B0604020202020204" pitchFamily="34" charset="0"/>
                </a:rPr>
                <a:t>、计算方法</a:t>
              </a:r>
              <a:endParaRPr lang="en-US" altLang="zh-CN" dirty="0">
                <a:latin typeface="Arial" panose="020B0604020202020204" pitchFamily="34" charset="0"/>
              </a:endParaRPr>
            </a:p>
            <a:p>
              <a:r>
                <a:rPr lang="en-US" altLang="zh-CN" dirty="0">
                  <a:latin typeface="Arial" panose="020B0604020202020204" pitchFamily="34" charset="0"/>
                </a:rPr>
                <a:t>2</a:t>
              </a:r>
              <a:r>
                <a:rPr lang="zh-CN" altLang="en-US" dirty="0">
                  <a:latin typeface="Arial" panose="020B0604020202020204" pitchFamily="34" charset="0"/>
                </a:rPr>
                <a:t>、精确或近似解法</a:t>
              </a:r>
              <a:endParaRPr lang="en-US" altLang="zh-CN" dirty="0">
                <a:latin typeface="Arial" panose="020B0604020202020204" pitchFamily="34" charset="0"/>
              </a:endParaRPr>
            </a:p>
            <a:p>
              <a:r>
                <a:rPr lang="en-US" altLang="zh-CN" dirty="0">
                  <a:latin typeface="Arial" panose="020B0604020202020204" pitchFamily="34" charset="0"/>
                </a:rPr>
                <a:t>3</a:t>
              </a:r>
              <a:r>
                <a:rPr lang="zh-CN" altLang="en-US" dirty="0">
                  <a:latin typeface="Arial" panose="020B0604020202020204" pitchFamily="34" charset="0"/>
                </a:rPr>
                <a:t>、算法设计技术</a:t>
              </a:r>
              <a:endParaRPr lang="zh-CN" altLang="en-US" dirty="0">
                <a:latin typeface="Arial" panose="020B0604020202020204" pitchFamily="34" charset="0"/>
              </a:endParaRPr>
            </a:p>
          </p:txBody>
        </p:sp>
        <p:sp>
          <p:nvSpPr>
            <p:cNvPr id="80905" name="文本框 15"/>
            <p:cNvSpPr txBox="1"/>
            <p:nvPr/>
          </p:nvSpPr>
          <p:spPr>
            <a:xfrm>
              <a:off x="3236228" y="4391045"/>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设计算法</a:t>
              </a:r>
              <a:endParaRPr lang="zh-CN" altLang="en-US" dirty="0">
                <a:latin typeface="Arial" panose="020B0604020202020204" pitchFamily="34" charset="0"/>
              </a:endParaRPr>
            </a:p>
          </p:txBody>
        </p:sp>
        <p:sp>
          <p:nvSpPr>
            <p:cNvPr id="80906" name="文本框 16"/>
            <p:cNvSpPr txBox="1"/>
            <p:nvPr/>
          </p:nvSpPr>
          <p:spPr>
            <a:xfrm>
              <a:off x="3155464" y="4987305"/>
              <a:ext cx="1409308"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正确性证明</a:t>
              </a:r>
              <a:endParaRPr lang="zh-CN" altLang="en-US" dirty="0">
                <a:latin typeface="Arial" panose="020B0604020202020204" pitchFamily="34" charset="0"/>
              </a:endParaRPr>
            </a:p>
          </p:txBody>
        </p:sp>
        <p:sp>
          <p:nvSpPr>
            <p:cNvPr id="80907" name="文本框 17"/>
            <p:cNvSpPr txBox="1"/>
            <p:nvPr/>
          </p:nvSpPr>
          <p:spPr>
            <a:xfrm>
              <a:off x="3252928" y="5583565"/>
              <a:ext cx="1115164"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分析算法</a:t>
              </a:r>
              <a:endParaRPr lang="zh-CN" altLang="en-US" dirty="0">
                <a:latin typeface="Arial" panose="020B0604020202020204" pitchFamily="34" charset="0"/>
              </a:endParaRPr>
            </a:p>
          </p:txBody>
        </p:sp>
        <p:sp>
          <p:nvSpPr>
            <p:cNvPr id="80908" name="文本框 18"/>
            <p:cNvSpPr txBox="1"/>
            <p:nvPr/>
          </p:nvSpPr>
          <p:spPr>
            <a:xfrm>
              <a:off x="3023828" y="6191488"/>
              <a:ext cx="1800200"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根据算法写代码</a:t>
              </a:r>
              <a:endParaRPr lang="zh-CN" altLang="en-US" dirty="0">
                <a:latin typeface="Arial" panose="020B0604020202020204" pitchFamily="34" charset="0"/>
              </a:endParaRPr>
            </a:p>
          </p:txBody>
        </p:sp>
        <p:sp>
          <p:nvSpPr>
            <p:cNvPr id="20" name="下箭头 19"/>
            <p:cNvSpPr/>
            <p:nvPr/>
          </p:nvSpPr>
          <p:spPr>
            <a:xfrm>
              <a:off x="3780265" y="2790751"/>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3" name="下箭头 22"/>
            <p:cNvSpPr/>
            <p:nvPr/>
          </p:nvSpPr>
          <p:spPr>
            <a:xfrm>
              <a:off x="3780265" y="4190835"/>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4" name="下箭头 23"/>
            <p:cNvSpPr/>
            <p:nvPr/>
          </p:nvSpPr>
          <p:spPr>
            <a:xfrm>
              <a:off x="3788202" y="4774998"/>
              <a:ext cx="68260" cy="207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5" name="下箭头 24"/>
            <p:cNvSpPr/>
            <p:nvPr/>
          </p:nvSpPr>
          <p:spPr>
            <a:xfrm>
              <a:off x="3777090" y="5360748"/>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6" name="下箭头 25"/>
            <p:cNvSpPr/>
            <p:nvPr/>
          </p:nvSpPr>
          <p:spPr>
            <a:xfrm>
              <a:off x="3777090" y="5975070"/>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cxnSp>
          <p:nvCxnSpPr>
            <p:cNvPr id="22" name="肘形连接符 21"/>
            <p:cNvCxnSpPr>
              <a:stCxn id="80907" idx="3"/>
              <a:endCxn id="80904" idx="3"/>
            </p:cNvCxnSpPr>
            <p:nvPr/>
          </p:nvCxnSpPr>
          <p:spPr>
            <a:xfrm flipV="1">
              <a:off x="4367618" y="3597149"/>
              <a:ext cx="636563" cy="2171559"/>
            </a:xfrm>
            <a:prstGeom prst="bentConnector3">
              <a:avLst>
                <a:gd name="adj1" fmla="val 13594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endCxn id="80904" idx="1"/>
            </p:cNvCxnSpPr>
            <p:nvPr/>
          </p:nvCxnSpPr>
          <p:spPr>
            <a:xfrm rot="16200000" flipV="1">
              <a:off x="2219038" y="4221786"/>
              <a:ext cx="1560412" cy="311138"/>
            </a:xfrm>
            <a:prstGeom prst="bentConnector4">
              <a:avLst>
                <a:gd name="adj1" fmla="val -1960"/>
                <a:gd name="adj2" fmla="val 17335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endCxn id="80905" idx="3"/>
            </p:cNvCxnSpPr>
            <p:nvPr/>
          </p:nvCxnSpPr>
          <p:spPr>
            <a:xfrm flipH="1">
              <a:off x="4459689" y="4574986"/>
              <a:ext cx="7603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endCxn id="80905" idx="1"/>
            </p:cNvCxnSpPr>
            <p:nvPr/>
          </p:nvCxnSpPr>
          <p:spPr>
            <a:xfrm>
              <a:off x="2627784" y="4574986"/>
              <a:ext cx="607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圆角矩形 1"/>
          <p:cNvSpPr/>
          <p:nvPr/>
        </p:nvSpPr>
        <p:spPr>
          <a:xfrm>
            <a:off x="5445125" y="2781300"/>
            <a:ext cx="2006600" cy="647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精确算法</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近似算法</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p:txBody>
      </p:sp>
      <p:sp>
        <p:nvSpPr>
          <p:cNvPr id="3" name="左箭头 2"/>
          <p:cNvSpPr/>
          <p:nvPr/>
        </p:nvSpPr>
        <p:spPr>
          <a:xfrm>
            <a:off x="3960813" y="3030538"/>
            <a:ext cx="1295400" cy="149225"/>
          </a:xfrm>
          <a:prstGeom prst="leftArrow">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算法问题求解基础</a:t>
            </a:r>
            <a:endParaRPr lang="en-US" altLang="zh-CN" sz="5400" dirty="0"/>
          </a:p>
        </p:txBody>
      </p:sp>
      <p:sp>
        <p:nvSpPr>
          <p:cNvPr id="82947" name="内容占位符 2"/>
          <p:cNvSpPr>
            <a:spLocks noGrp="1"/>
          </p:cNvSpPr>
          <p:nvPr>
            <p:ph idx="4294967295"/>
          </p:nvPr>
        </p:nvSpPr>
        <p:spPr>
          <a:xfrm>
            <a:off x="449263" y="1125538"/>
            <a:ext cx="8229600" cy="4695825"/>
          </a:xfrm>
        </p:spPr>
        <p:txBody>
          <a:bodyPr vert="horz" wrap="square" lIns="91440" tIns="45720" rIns="91440" bIns="45720" anchor="t" anchorCtr="0"/>
          <a:lstStyle/>
          <a:p>
            <a:pPr lvl="1" eaLnBrk="1" hangingPunct="1"/>
            <a:r>
              <a:rPr lang="zh-CN" altLang="en-US" sz="3000" dirty="0"/>
              <a:t>算法是问题的程序化解决方案</a:t>
            </a:r>
            <a:endParaRPr lang="en-US" altLang="zh-CN" sz="3000" dirty="0"/>
          </a:p>
          <a:p>
            <a:pPr marL="0" indent="0" eaLnBrk="1" hangingPunct="1">
              <a:buNone/>
            </a:pPr>
            <a:r>
              <a:rPr lang="en-US" altLang="zh-CN" sz="2400" dirty="0"/>
              <a:t>	</a:t>
            </a:r>
            <a:endParaRPr lang="en-US" altLang="zh-CN" sz="2000" dirty="0"/>
          </a:p>
        </p:txBody>
      </p:sp>
      <p:grpSp>
        <p:nvGrpSpPr>
          <p:cNvPr id="82948" name="组合 39"/>
          <p:cNvGrpSpPr/>
          <p:nvPr/>
        </p:nvGrpSpPr>
        <p:grpSpPr>
          <a:xfrm>
            <a:off x="1547813" y="1773238"/>
            <a:ext cx="2592387" cy="4140200"/>
            <a:chOff x="2627784" y="2420888"/>
            <a:chExt cx="2592288" cy="4139932"/>
          </a:xfrm>
        </p:grpSpPr>
        <p:sp>
          <p:nvSpPr>
            <p:cNvPr id="82951" name="文本框 2"/>
            <p:cNvSpPr txBox="1"/>
            <p:nvPr/>
          </p:nvSpPr>
          <p:spPr>
            <a:xfrm>
              <a:off x="3234700" y="2420888"/>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理解问题</a:t>
              </a:r>
              <a:endParaRPr lang="zh-CN" altLang="en-US" dirty="0">
                <a:latin typeface="Arial" panose="020B0604020202020204" pitchFamily="34" charset="0"/>
              </a:endParaRPr>
            </a:p>
          </p:txBody>
        </p:sp>
        <p:sp>
          <p:nvSpPr>
            <p:cNvPr id="82952" name="文本框 14"/>
            <p:cNvSpPr txBox="1"/>
            <p:nvPr/>
          </p:nvSpPr>
          <p:spPr>
            <a:xfrm>
              <a:off x="2843808" y="2996952"/>
              <a:ext cx="2160240" cy="1200329"/>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确定：</a:t>
              </a:r>
              <a:endParaRPr lang="en-US" altLang="zh-CN" dirty="0">
                <a:latin typeface="Arial" panose="020B0604020202020204" pitchFamily="34" charset="0"/>
              </a:endParaRPr>
            </a:p>
            <a:p>
              <a:r>
                <a:rPr lang="en-US" altLang="zh-CN" dirty="0">
                  <a:latin typeface="Arial" panose="020B0604020202020204" pitchFamily="34" charset="0"/>
                </a:rPr>
                <a:t>1</a:t>
              </a:r>
              <a:r>
                <a:rPr lang="zh-CN" altLang="en-US" dirty="0">
                  <a:latin typeface="Arial" panose="020B0604020202020204" pitchFamily="34" charset="0"/>
                </a:rPr>
                <a:t>、计算方法</a:t>
              </a:r>
              <a:endParaRPr lang="en-US" altLang="zh-CN" dirty="0">
                <a:latin typeface="Arial" panose="020B0604020202020204" pitchFamily="34" charset="0"/>
              </a:endParaRPr>
            </a:p>
            <a:p>
              <a:r>
                <a:rPr lang="en-US" altLang="zh-CN" dirty="0">
                  <a:latin typeface="Arial" panose="020B0604020202020204" pitchFamily="34" charset="0"/>
                </a:rPr>
                <a:t>2</a:t>
              </a:r>
              <a:r>
                <a:rPr lang="zh-CN" altLang="en-US" dirty="0">
                  <a:latin typeface="Arial" panose="020B0604020202020204" pitchFamily="34" charset="0"/>
                </a:rPr>
                <a:t>、精确或近似解法</a:t>
              </a:r>
              <a:endParaRPr lang="en-US" altLang="zh-CN" dirty="0">
                <a:latin typeface="Arial" panose="020B0604020202020204" pitchFamily="34" charset="0"/>
              </a:endParaRPr>
            </a:p>
            <a:p>
              <a:r>
                <a:rPr lang="en-US" altLang="zh-CN" dirty="0">
                  <a:latin typeface="Arial" panose="020B0604020202020204" pitchFamily="34" charset="0"/>
                </a:rPr>
                <a:t>3</a:t>
              </a:r>
              <a:r>
                <a:rPr lang="zh-CN" altLang="en-US" dirty="0">
                  <a:latin typeface="Arial" panose="020B0604020202020204" pitchFamily="34" charset="0"/>
                </a:rPr>
                <a:t>、算法设计技术</a:t>
              </a:r>
              <a:endParaRPr lang="zh-CN" altLang="en-US" dirty="0">
                <a:latin typeface="Arial" panose="020B0604020202020204" pitchFamily="34" charset="0"/>
              </a:endParaRPr>
            </a:p>
          </p:txBody>
        </p:sp>
        <p:sp>
          <p:nvSpPr>
            <p:cNvPr id="82953" name="文本框 15"/>
            <p:cNvSpPr txBox="1"/>
            <p:nvPr/>
          </p:nvSpPr>
          <p:spPr>
            <a:xfrm>
              <a:off x="3236228" y="4391045"/>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设计算法</a:t>
              </a:r>
              <a:endParaRPr lang="zh-CN" altLang="en-US" dirty="0">
                <a:latin typeface="Arial" panose="020B0604020202020204" pitchFamily="34" charset="0"/>
              </a:endParaRPr>
            </a:p>
          </p:txBody>
        </p:sp>
        <p:sp>
          <p:nvSpPr>
            <p:cNvPr id="82954" name="文本框 16"/>
            <p:cNvSpPr txBox="1"/>
            <p:nvPr/>
          </p:nvSpPr>
          <p:spPr>
            <a:xfrm>
              <a:off x="3155464" y="4987305"/>
              <a:ext cx="1409308"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正确性证明</a:t>
              </a:r>
              <a:endParaRPr lang="zh-CN" altLang="en-US" dirty="0">
                <a:latin typeface="Arial" panose="020B0604020202020204" pitchFamily="34" charset="0"/>
              </a:endParaRPr>
            </a:p>
          </p:txBody>
        </p:sp>
        <p:sp>
          <p:nvSpPr>
            <p:cNvPr id="82955" name="文本框 17"/>
            <p:cNvSpPr txBox="1"/>
            <p:nvPr/>
          </p:nvSpPr>
          <p:spPr>
            <a:xfrm>
              <a:off x="3252928" y="5583565"/>
              <a:ext cx="1115164"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分析算法</a:t>
              </a:r>
              <a:endParaRPr lang="zh-CN" altLang="en-US" dirty="0">
                <a:latin typeface="Arial" panose="020B0604020202020204" pitchFamily="34" charset="0"/>
              </a:endParaRPr>
            </a:p>
          </p:txBody>
        </p:sp>
        <p:sp>
          <p:nvSpPr>
            <p:cNvPr id="82956" name="文本框 18"/>
            <p:cNvSpPr txBox="1"/>
            <p:nvPr/>
          </p:nvSpPr>
          <p:spPr>
            <a:xfrm>
              <a:off x="3023828" y="6191488"/>
              <a:ext cx="1800200"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根据算法写代码</a:t>
              </a:r>
              <a:endParaRPr lang="zh-CN" altLang="en-US" dirty="0">
                <a:latin typeface="Arial" panose="020B0604020202020204" pitchFamily="34" charset="0"/>
              </a:endParaRPr>
            </a:p>
          </p:txBody>
        </p:sp>
        <p:sp>
          <p:nvSpPr>
            <p:cNvPr id="20" name="下箭头 19"/>
            <p:cNvSpPr/>
            <p:nvPr/>
          </p:nvSpPr>
          <p:spPr>
            <a:xfrm>
              <a:off x="3780265" y="2790751"/>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3" name="下箭头 22"/>
            <p:cNvSpPr/>
            <p:nvPr/>
          </p:nvSpPr>
          <p:spPr>
            <a:xfrm>
              <a:off x="3780265" y="4190835"/>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4" name="下箭头 23"/>
            <p:cNvSpPr/>
            <p:nvPr/>
          </p:nvSpPr>
          <p:spPr>
            <a:xfrm>
              <a:off x="3788202" y="4774998"/>
              <a:ext cx="68260" cy="207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5" name="下箭头 24"/>
            <p:cNvSpPr/>
            <p:nvPr/>
          </p:nvSpPr>
          <p:spPr>
            <a:xfrm>
              <a:off x="3777090" y="5360748"/>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6" name="下箭头 25"/>
            <p:cNvSpPr/>
            <p:nvPr/>
          </p:nvSpPr>
          <p:spPr>
            <a:xfrm>
              <a:off x="3777090" y="5975070"/>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cxnSp>
          <p:nvCxnSpPr>
            <p:cNvPr id="22" name="肘形连接符 21"/>
            <p:cNvCxnSpPr>
              <a:stCxn id="82955" idx="3"/>
              <a:endCxn id="82952" idx="3"/>
            </p:cNvCxnSpPr>
            <p:nvPr/>
          </p:nvCxnSpPr>
          <p:spPr>
            <a:xfrm flipV="1">
              <a:off x="4367618" y="3597149"/>
              <a:ext cx="636563" cy="2171559"/>
            </a:xfrm>
            <a:prstGeom prst="bentConnector3">
              <a:avLst>
                <a:gd name="adj1" fmla="val 13594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endCxn id="82952" idx="1"/>
            </p:cNvCxnSpPr>
            <p:nvPr/>
          </p:nvCxnSpPr>
          <p:spPr>
            <a:xfrm rot="16200000" flipV="1">
              <a:off x="2219038" y="4221786"/>
              <a:ext cx="1560412" cy="311138"/>
            </a:xfrm>
            <a:prstGeom prst="bentConnector4">
              <a:avLst>
                <a:gd name="adj1" fmla="val -1960"/>
                <a:gd name="adj2" fmla="val 17335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endCxn id="82953" idx="3"/>
            </p:cNvCxnSpPr>
            <p:nvPr/>
          </p:nvCxnSpPr>
          <p:spPr>
            <a:xfrm flipH="1">
              <a:off x="4459689" y="4574986"/>
              <a:ext cx="7603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endCxn id="82953" idx="1"/>
            </p:cNvCxnSpPr>
            <p:nvPr/>
          </p:nvCxnSpPr>
          <p:spPr>
            <a:xfrm>
              <a:off x="2627784" y="4574986"/>
              <a:ext cx="607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圆角矩形 1"/>
          <p:cNvSpPr/>
          <p:nvPr/>
        </p:nvSpPr>
        <p:spPr>
          <a:xfrm>
            <a:off x="5445125" y="2708275"/>
            <a:ext cx="3108325" cy="12969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定义：用算法解题的一般性方法，用于解决不同计算领域的多种问题</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例如：蛮力法、减治法、分治法等</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可对新问题提供指导</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可对问题进行分类</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p:txBody>
      </p:sp>
      <p:sp>
        <p:nvSpPr>
          <p:cNvPr id="3" name="左箭头 2"/>
          <p:cNvSpPr/>
          <p:nvPr/>
        </p:nvSpPr>
        <p:spPr>
          <a:xfrm>
            <a:off x="3960813" y="3317875"/>
            <a:ext cx="1295400" cy="149225"/>
          </a:xfrm>
          <a:prstGeom prst="leftArrow">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算法问题求解基础</a:t>
            </a:r>
            <a:endParaRPr lang="en-US" altLang="zh-CN" sz="5400" dirty="0"/>
          </a:p>
        </p:txBody>
      </p:sp>
      <p:sp>
        <p:nvSpPr>
          <p:cNvPr id="84995" name="内容占位符 2"/>
          <p:cNvSpPr>
            <a:spLocks noGrp="1"/>
          </p:cNvSpPr>
          <p:nvPr>
            <p:ph idx="4294967295"/>
          </p:nvPr>
        </p:nvSpPr>
        <p:spPr>
          <a:xfrm>
            <a:off x="449263" y="1125538"/>
            <a:ext cx="8229600" cy="4695825"/>
          </a:xfrm>
        </p:spPr>
        <p:txBody>
          <a:bodyPr vert="horz" wrap="square" lIns="91440" tIns="45720" rIns="91440" bIns="45720" anchor="t" anchorCtr="0"/>
          <a:lstStyle/>
          <a:p>
            <a:pPr lvl="1" eaLnBrk="1" hangingPunct="1"/>
            <a:r>
              <a:rPr lang="zh-CN" altLang="en-US" sz="3000" dirty="0"/>
              <a:t>算法是问题的程序化解决方案</a:t>
            </a:r>
            <a:endParaRPr lang="en-US" altLang="zh-CN" sz="3000" dirty="0"/>
          </a:p>
          <a:p>
            <a:pPr marL="0" indent="0" eaLnBrk="1" hangingPunct="1">
              <a:buNone/>
            </a:pPr>
            <a:r>
              <a:rPr lang="en-US" altLang="zh-CN" sz="2400" dirty="0"/>
              <a:t>	</a:t>
            </a:r>
            <a:endParaRPr lang="en-US" altLang="zh-CN" sz="2000" dirty="0"/>
          </a:p>
        </p:txBody>
      </p:sp>
      <p:grpSp>
        <p:nvGrpSpPr>
          <p:cNvPr id="84996" name="组合 39"/>
          <p:cNvGrpSpPr/>
          <p:nvPr/>
        </p:nvGrpSpPr>
        <p:grpSpPr>
          <a:xfrm>
            <a:off x="1547813" y="1773238"/>
            <a:ext cx="2592387" cy="4140200"/>
            <a:chOff x="2627784" y="2420888"/>
            <a:chExt cx="2592288" cy="4139932"/>
          </a:xfrm>
        </p:grpSpPr>
        <p:sp>
          <p:nvSpPr>
            <p:cNvPr id="84999" name="文本框 2"/>
            <p:cNvSpPr txBox="1"/>
            <p:nvPr/>
          </p:nvSpPr>
          <p:spPr>
            <a:xfrm>
              <a:off x="3234700" y="2420888"/>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理解问题</a:t>
              </a:r>
              <a:endParaRPr lang="zh-CN" altLang="en-US" dirty="0">
                <a:latin typeface="Arial" panose="020B0604020202020204" pitchFamily="34" charset="0"/>
              </a:endParaRPr>
            </a:p>
          </p:txBody>
        </p:sp>
        <p:sp>
          <p:nvSpPr>
            <p:cNvPr id="85000" name="文本框 14"/>
            <p:cNvSpPr txBox="1"/>
            <p:nvPr/>
          </p:nvSpPr>
          <p:spPr>
            <a:xfrm>
              <a:off x="2843808" y="2996952"/>
              <a:ext cx="2160240" cy="1200329"/>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确定：</a:t>
              </a:r>
              <a:endParaRPr lang="en-US" altLang="zh-CN" dirty="0">
                <a:latin typeface="Arial" panose="020B0604020202020204" pitchFamily="34" charset="0"/>
              </a:endParaRPr>
            </a:p>
            <a:p>
              <a:r>
                <a:rPr lang="en-US" altLang="zh-CN" dirty="0">
                  <a:latin typeface="Arial" panose="020B0604020202020204" pitchFamily="34" charset="0"/>
                </a:rPr>
                <a:t>1</a:t>
              </a:r>
              <a:r>
                <a:rPr lang="zh-CN" altLang="en-US" dirty="0">
                  <a:latin typeface="Arial" panose="020B0604020202020204" pitchFamily="34" charset="0"/>
                </a:rPr>
                <a:t>、计算方法</a:t>
              </a:r>
              <a:endParaRPr lang="en-US" altLang="zh-CN" dirty="0">
                <a:latin typeface="Arial" panose="020B0604020202020204" pitchFamily="34" charset="0"/>
              </a:endParaRPr>
            </a:p>
            <a:p>
              <a:r>
                <a:rPr lang="en-US" altLang="zh-CN" dirty="0">
                  <a:latin typeface="Arial" panose="020B0604020202020204" pitchFamily="34" charset="0"/>
                </a:rPr>
                <a:t>2</a:t>
              </a:r>
              <a:r>
                <a:rPr lang="zh-CN" altLang="en-US" dirty="0">
                  <a:latin typeface="Arial" panose="020B0604020202020204" pitchFamily="34" charset="0"/>
                </a:rPr>
                <a:t>、精确或近似解法</a:t>
              </a:r>
              <a:endParaRPr lang="en-US" altLang="zh-CN" dirty="0">
                <a:latin typeface="Arial" panose="020B0604020202020204" pitchFamily="34" charset="0"/>
              </a:endParaRPr>
            </a:p>
            <a:p>
              <a:r>
                <a:rPr lang="en-US" altLang="zh-CN" dirty="0">
                  <a:latin typeface="Arial" panose="020B0604020202020204" pitchFamily="34" charset="0"/>
                </a:rPr>
                <a:t>3</a:t>
              </a:r>
              <a:r>
                <a:rPr lang="zh-CN" altLang="en-US" dirty="0">
                  <a:latin typeface="Arial" panose="020B0604020202020204" pitchFamily="34" charset="0"/>
                </a:rPr>
                <a:t>、算法设计技术</a:t>
              </a:r>
              <a:endParaRPr lang="zh-CN" altLang="en-US" dirty="0">
                <a:latin typeface="Arial" panose="020B0604020202020204" pitchFamily="34" charset="0"/>
              </a:endParaRPr>
            </a:p>
          </p:txBody>
        </p:sp>
        <p:sp>
          <p:nvSpPr>
            <p:cNvPr id="85001" name="文本框 15"/>
            <p:cNvSpPr txBox="1"/>
            <p:nvPr/>
          </p:nvSpPr>
          <p:spPr>
            <a:xfrm>
              <a:off x="3236228" y="4391045"/>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设计算法</a:t>
              </a:r>
              <a:endParaRPr lang="zh-CN" altLang="en-US" dirty="0">
                <a:latin typeface="Arial" panose="020B0604020202020204" pitchFamily="34" charset="0"/>
              </a:endParaRPr>
            </a:p>
          </p:txBody>
        </p:sp>
        <p:sp>
          <p:nvSpPr>
            <p:cNvPr id="85002" name="文本框 16"/>
            <p:cNvSpPr txBox="1"/>
            <p:nvPr/>
          </p:nvSpPr>
          <p:spPr>
            <a:xfrm>
              <a:off x="3155464" y="4987305"/>
              <a:ext cx="1409308"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正确性证明</a:t>
              </a:r>
              <a:endParaRPr lang="zh-CN" altLang="en-US" dirty="0">
                <a:latin typeface="Arial" panose="020B0604020202020204" pitchFamily="34" charset="0"/>
              </a:endParaRPr>
            </a:p>
          </p:txBody>
        </p:sp>
        <p:sp>
          <p:nvSpPr>
            <p:cNvPr id="85003" name="文本框 17"/>
            <p:cNvSpPr txBox="1"/>
            <p:nvPr/>
          </p:nvSpPr>
          <p:spPr>
            <a:xfrm>
              <a:off x="3252928" y="5583565"/>
              <a:ext cx="1115164"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分析算法</a:t>
              </a:r>
              <a:endParaRPr lang="zh-CN" altLang="en-US" dirty="0">
                <a:latin typeface="Arial" panose="020B0604020202020204" pitchFamily="34" charset="0"/>
              </a:endParaRPr>
            </a:p>
          </p:txBody>
        </p:sp>
        <p:sp>
          <p:nvSpPr>
            <p:cNvPr id="85004" name="文本框 18"/>
            <p:cNvSpPr txBox="1"/>
            <p:nvPr/>
          </p:nvSpPr>
          <p:spPr>
            <a:xfrm>
              <a:off x="3023828" y="6191488"/>
              <a:ext cx="1800200"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根据算法写代码</a:t>
              </a:r>
              <a:endParaRPr lang="zh-CN" altLang="en-US" dirty="0">
                <a:latin typeface="Arial" panose="020B0604020202020204" pitchFamily="34" charset="0"/>
              </a:endParaRPr>
            </a:p>
          </p:txBody>
        </p:sp>
        <p:sp>
          <p:nvSpPr>
            <p:cNvPr id="20" name="下箭头 19"/>
            <p:cNvSpPr/>
            <p:nvPr/>
          </p:nvSpPr>
          <p:spPr>
            <a:xfrm>
              <a:off x="3780265" y="2790751"/>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3" name="下箭头 22"/>
            <p:cNvSpPr/>
            <p:nvPr/>
          </p:nvSpPr>
          <p:spPr>
            <a:xfrm>
              <a:off x="3780265" y="4190835"/>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4" name="下箭头 23"/>
            <p:cNvSpPr/>
            <p:nvPr/>
          </p:nvSpPr>
          <p:spPr>
            <a:xfrm>
              <a:off x="3788202" y="4774998"/>
              <a:ext cx="68260" cy="207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5" name="下箭头 24"/>
            <p:cNvSpPr/>
            <p:nvPr/>
          </p:nvSpPr>
          <p:spPr>
            <a:xfrm>
              <a:off x="3777090" y="5360748"/>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6" name="下箭头 25"/>
            <p:cNvSpPr/>
            <p:nvPr/>
          </p:nvSpPr>
          <p:spPr>
            <a:xfrm>
              <a:off x="3777090" y="5975070"/>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cxnSp>
          <p:nvCxnSpPr>
            <p:cNvPr id="22" name="肘形连接符 21"/>
            <p:cNvCxnSpPr>
              <a:stCxn id="85003" idx="3"/>
              <a:endCxn id="85000" idx="3"/>
            </p:cNvCxnSpPr>
            <p:nvPr/>
          </p:nvCxnSpPr>
          <p:spPr>
            <a:xfrm flipV="1">
              <a:off x="4367618" y="3597149"/>
              <a:ext cx="636563" cy="2171559"/>
            </a:xfrm>
            <a:prstGeom prst="bentConnector3">
              <a:avLst>
                <a:gd name="adj1" fmla="val 13594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endCxn id="85000" idx="1"/>
            </p:cNvCxnSpPr>
            <p:nvPr/>
          </p:nvCxnSpPr>
          <p:spPr>
            <a:xfrm rot="16200000" flipV="1">
              <a:off x="2219038" y="4221786"/>
              <a:ext cx="1560412" cy="311138"/>
            </a:xfrm>
            <a:prstGeom prst="bentConnector4">
              <a:avLst>
                <a:gd name="adj1" fmla="val -1960"/>
                <a:gd name="adj2" fmla="val 17335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endCxn id="85001" idx="3"/>
            </p:cNvCxnSpPr>
            <p:nvPr/>
          </p:nvCxnSpPr>
          <p:spPr>
            <a:xfrm flipH="1">
              <a:off x="4459689" y="4574986"/>
              <a:ext cx="7603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endCxn id="85001" idx="1"/>
            </p:cNvCxnSpPr>
            <p:nvPr/>
          </p:nvCxnSpPr>
          <p:spPr>
            <a:xfrm>
              <a:off x="2627784" y="4574986"/>
              <a:ext cx="607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圆角矩形 1"/>
          <p:cNvSpPr/>
          <p:nvPr/>
        </p:nvSpPr>
        <p:spPr>
          <a:xfrm>
            <a:off x="5021263" y="3595688"/>
            <a:ext cx="1782763" cy="69691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文字描述 </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伪代码 </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流程图</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p:txBody>
      </p:sp>
      <p:sp>
        <p:nvSpPr>
          <p:cNvPr id="3" name="左箭头 2"/>
          <p:cNvSpPr/>
          <p:nvPr/>
        </p:nvSpPr>
        <p:spPr>
          <a:xfrm>
            <a:off x="3600450" y="3870325"/>
            <a:ext cx="1295400" cy="147638"/>
          </a:xfrm>
          <a:prstGeom prst="leftArrow">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算法问题求解基础</a:t>
            </a:r>
            <a:endParaRPr lang="en-US" altLang="zh-CN" sz="5400" dirty="0"/>
          </a:p>
        </p:txBody>
      </p:sp>
      <p:sp>
        <p:nvSpPr>
          <p:cNvPr id="87043" name="内容占位符 2"/>
          <p:cNvSpPr>
            <a:spLocks noGrp="1"/>
          </p:cNvSpPr>
          <p:nvPr>
            <p:ph idx="4294967295"/>
          </p:nvPr>
        </p:nvSpPr>
        <p:spPr>
          <a:xfrm>
            <a:off x="449263" y="1125538"/>
            <a:ext cx="8229600" cy="4695825"/>
          </a:xfrm>
        </p:spPr>
        <p:txBody>
          <a:bodyPr vert="horz" wrap="square" lIns="91440" tIns="45720" rIns="91440" bIns="45720" anchor="t" anchorCtr="0"/>
          <a:lstStyle/>
          <a:p>
            <a:pPr lvl="1" eaLnBrk="1" hangingPunct="1"/>
            <a:r>
              <a:rPr lang="zh-CN" altLang="en-US" sz="3000" dirty="0"/>
              <a:t>算法是问题的程序化解决方案</a:t>
            </a:r>
            <a:endParaRPr lang="en-US" altLang="zh-CN" sz="3000" dirty="0"/>
          </a:p>
          <a:p>
            <a:pPr marL="0" indent="0" eaLnBrk="1" hangingPunct="1">
              <a:buNone/>
            </a:pPr>
            <a:r>
              <a:rPr lang="en-US" altLang="zh-CN" sz="2400" dirty="0"/>
              <a:t>	</a:t>
            </a:r>
            <a:endParaRPr lang="en-US" altLang="zh-CN" sz="2000" dirty="0"/>
          </a:p>
        </p:txBody>
      </p:sp>
      <p:grpSp>
        <p:nvGrpSpPr>
          <p:cNvPr id="87044" name="组合 39"/>
          <p:cNvGrpSpPr/>
          <p:nvPr/>
        </p:nvGrpSpPr>
        <p:grpSpPr>
          <a:xfrm>
            <a:off x="1547813" y="1773238"/>
            <a:ext cx="2592387" cy="4140200"/>
            <a:chOff x="2627784" y="2420888"/>
            <a:chExt cx="2592288" cy="4139932"/>
          </a:xfrm>
        </p:grpSpPr>
        <p:sp>
          <p:nvSpPr>
            <p:cNvPr id="87047" name="文本框 2"/>
            <p:cNvSpPr txBox="1"/>
            <p:nvPr/>
          </p:nvSpPr>
          <p:spPr>
            <a:xfrm>
              <a:off x="3234700" y="2420888"/>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理解问题</a:t>
              </a:r>
              <a:endParaRPr lang="zh-CN" altLang="en-US" dirty="0">
                <a:latin typeface="Arial" panose="020B0604020202020204" pitchFamily="34" charset="0"/>
              </a:endParaRPr>
            </a:p>
          </p:txBody>
        </p:sp>
        <p:sp>
          <p:nvSpPr>
            <p:cNvPr id="87048" name="文本框 14"/>
            <p:cNvSpPr txBox="1"/>
            <p:nvPr/>
          </p:nvSpPr>
          <p:spPr>
            <a:xfrm>
              <a:off x="2843808" y="2996952"/>
              <a:ext cx="2160240" cy="1200329"/>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确定：</a:t>
              </a:r>
              <a:endParaRPr lang="en-US" altLang="zh-CN" dirty="0">
                <a:latin typeface="Arial" panose="020B0604020202020204" pitchFamily="34" charset="0"/>
              </a:endParaRPr>
            </a:p>
            <a:p>
              <a:r>
                <a:rPr lang="en-US" altLang="zh-CN" dirty="0">
                  <a:latin typeface="Arial" panose="020B0604020202020204" pitchFamily="34" charset="0"/>
                </a:rPr>
                <a:t>1</a:t>
              </a:r>
              <a:r>
                <a:rPr lang="zh-CN" altLang="en-US" dirty="0">
                  <a:latin typeface="Arial" panose="020B0604020202020204" pitchFamily="34" charset="0"/>
                </a:rPr>
                <a:t>、计算方法</a:t>
              </a:r>
              <a:endParaRPr lang="en-US" altLang="zh-CN" dirty="0">
                <a:latin typeface="Arial" panose="020B0604020202020204" pitchFamily="34" charset="0"/>
              </a:endParaRPr>
            </a:p>
            <a:p>
              <a:r>
                <a:rPr lang="en-US" altLang="zh-CN" dirty="0">
                  <a:latin typeface="Arial" panose="020B0604020202020204" pitchFamily="34" charset="0"/>
                </a:rPr>
                <a:t>2</a:t>
              </a:r>
              <a:r>
                <a:rPr lang="zh-CN" altLang="en-US" dirty="0">
                  <a:latin typeface="Arial" panose="020B0604020202020204" pitchFamily="34" charset="0"/>
                </a:rPr>
                <a:t>、精确或近似解法</a:t>
              </a:r>
              <a:endParaRPr lang="en-US" altLang="zh-CN" dirty="0">
                <a:latin typeface="Arial" panose="020B0604020202020204" pitchFamily="34" charset="0"/>
              </a:endParaRPr>
            </a:p>
            <a:p>
              <a:r>
                <a:rPr lang="en-US" altLang="zh-CN" dirty="0">
                  <a:latin typeface="Arial" panose="020B0604020202020204" pitchFamily="34" charset="0"/>
                </a:rPr>
                <a:t>3</a:t>
              </a:r>
              <a:r>
                <a:rPr lang="zh-CN" altLang="en-US" dirty="0">
                  <a:latin typeface="Arial" panose="020B0604020202020204" pitchFamily="34" charset="0"/>
                </a:rPr>
                <a:t>、算法设计技术</a:t>
              </a:r>
              <a:endParaRPr lang="zh-CN" altLang="en-US" dirty="0">
                <a:latin typeface="Arial" panose="020B0604020202020204" pitchFamily="34" charset="0"/>
              </a:endParaRPr>
            </a:p>
          </p:txBody>
        </p:sp>
        <p:sp>
          <p:nvSpPr>
            <p:cNvPr id="87049" name="文本框 15"/>
            <p:cNvSpPr txBox="1"/>
            <p:nvPr/>
          </p:nvSpPr>
          <p:spPr>
            <a:xfrm>
              <a:off x="3236228" y="4391045"/>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设计算法</a:t>
              </a:r>
              <a:endParaRPr lang="zh-CN" altLang="en-US" dirty="0">
                <a:latin typeface="Arial" panose="020B0604020202020204" pitchFamily="34" charset="0"/>
              </a:endParaRPr>
            </a:p>
          </p:txBody>
        </p:sp>
        <p:sp>
          <p:nvSpPr>
            <p:cNvPr id="87050" name="文本框 16"/>
            <p:cNvSpPr txBox="1"/>
            <p:nvPr/>
          </p:nvSpPr>
          <p:spPr>
            <a:xfrm>
              <a:off x="3155464" y="4987305"/>
              <a:ext cx="1409308"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正确性证明</a:t>
              </a:r>
              <a:endParaRPr lang="zh-CN" altLang="en-US" dirty="0">
                <a:latin typeface="Arial" panose="020B0604020202020204" pitchFamily="34" charset="0"/>
              </a:endParaRPr>
            </a:p>
          </p:txBody>
        </p:sp>
        <p:sp>
          <p:nvSpPr>
            <p:cNvPr id="87051" name="文本框 17"/>
            <p:cNvSpPr txBox="1"/>
            <p:nvPr/>
          </p:nvSpPr>
          <p:spPr>
            <a:xfrm>
              <a:off x="3252928" y="5583565"/>
              <a:ext cx="1115164"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分析算法</a:t>
              </a:r>
              <a:endParaRPr lang="zh-CN" altLang="en-US" dirty="0">
                <a:latin typeface="Arial" panose="020B0604020202020204" pitchFamily="34" charset="0"/>
              </a:endParaRPr>
            </a:p>
          </p:txBody>
        </p:sp>
        <p:sp>
          <p:nvSpPr>
            <p:cNvPr id="87052" name="文本框 18"/>
            <p:cNvSpPr txBox="1"/>
            <p:nvPr/>
          </p:nvSpPr>
          <p:spPr>
            <a:xfrm>
              <a:off x="3023828" y="6191488"/>
              <a:ext cx="1800200"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根据算法写代码</a:t>
              </a:r>
              <a:endParaRPr lang="zh-CN" altLang="en-US" dirty="0">
                <a:latin typeface="Arial" panose="020B0604020202020204" pitchFamily="34" charset="0"/>
              </a:endParaRPr>
            </a:p>
          </p:txBody>
        </p:sp>
        <p:sp>
          <p:nvSpPr>
            <p:cNvPr id="20" name="下箭头 19"/>
            <p:cNvSpPr/>
            <p:nvPr/>
          </p:nvSpPr>
          <p:spPr>
            <a:xfrm>
              <a:off x="3780265" y="2790751"/>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3" name="下箭头 22"/>
            <p:cNvSpPr/>
            <p:nvPr/>
          </p:nvSpPr>
          <p:spPr>
            <a:xfrm>
              <a:off x="3780265" y="4190835"/>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4" name="下箭头 23"/>
            <p:cNvSpPr/>
            <p:nvPr/>
          </p:nvSpPr>
          <p:spPr>
            <a:xfrm>
              <a:off x="3788202" y="4774998"/>
              <a:ext cx="68260" cy="207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5" name="下箭头 24"/>
            <p:cNvSpPr/>
            <p:nvPr/>
          </p:nvSpPr>
          <p:spPr>
            <a:xfrm>
              <a:off x="3777090" y="5360748"/>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6" name="下箭头 25"/>
            <p:cNvSpPr/>
            <p:nvPr/>
          </p:nvSpPr>
          <p:spPr>
            <a:xfrm>
              <a:off x="3777090" y="5975070"/>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cxnSp>
          <p:nvCxnSpPr>
            <p:cNvPr id="22" name="肘形连接符 21"/>
            <p:cNvCxnSpPr>
              <a:stCxn id="87051" idx="3"/>
              <a:endCxn id="87048" idx="3"/>
            </p:cNvCxnSpPr>
            <p:nvPr/>
          </p:nvCxnSpPr>
          <p:spPr>
            <a:xfrm flipV="1">
              <a:off x="4367618" y="3597149"/>
              <a:ext cx="636563" cy="2171559"/>
            </a:xfrm>
            <a:prstGeom prst="bentConnector3">
              <a:avLst>
                <a:gd name="adj1" fmla="val 13594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endCxn id="87048" idx="1"/>
            </p:cNvCxnSpPr>
            <p:nvPr/>
          </p:nvCxnSpPr>
          <p:spPr>
            <a:xfrm rot="16200000" flipV="1">
              <a:off x="2219038" y="4221786"/>
              <a:ext cx="1560412" cy="311138"/>
            </a:xfrm>
            <a:prstGeom prst="bentConnector4">
              <a:avLst>
                <a:gd name="adj1" fmla="val -1960"/>
                <a:gd name="adj2" fmla="val 17335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endCxn id="87049" idx="3"/>
            </p:cNvCxnSpPr>
            <p:nvPr/>
          </p:nvCxnSpPr>
          <p:spPr>
            <a:xfrm flipH="1">
              <a:off x="4459689" y="4574986"/>
              <a:ext cx="7603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endCxn id="87049" idx="1"/>
            </p:cNvCxnSpPr>
            <p:nvPr/>
          </p:nvCxnSpPr>
          <p:spPr>
            <a:xfrm>
              <a:off x="2627784" y="4574986"/>
              <a:ext cx="607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圆角矩形 1"/>
          <p:cNvSpPr/>
          <p:nvPr/>
        </p:nvSpPr>
        <p:spPr>
          <a:xfrm>
            <a:off x="5021263" y="3927475"/>
            <a:ext cx="3222625" cy="11572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要求对每一合法输入在有限时间内输出需要的结果</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数学归纳法证明</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误差范围的证明</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p:txBody>
      </p:sp>
      <p:sp>
        <p:nvSpPr>
          <p:cNvPr id="3" name="左箭头 2"/>
          <p:cNvSpPr/>
          <p:nvPr/>
        </p:nvSpPr>
        <p:spPr>
          <a:xfrm>
            <a:off x="3600450" y="4422775"/>
            <a:ext cx="1295400" cy="149225"/>
          </a:xfrm>
          <a:prstGeom prst="leftArrow">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dirty="0"/>
              <a:t>本课注意事项</a:t>
            </a:r>
            <a:endParaRPr lang="zh-CN" altLang="en-US" dirty="0"/>
          </a:p>
        </p:txBody>
      </p:sp>
      <p:sp>
        <p:nvSpPr>
          <p:cNvPr id="52227" name="内容占位符 2"/>
          <p:cNvSpPr>
            <a:spLocks noGrp="1"/>
          </p:cNvSpPr>
          <p:nvPr>
            <p:ph idx="4294967295"/>
          </p:nvPr>
        </p:nvSpPr>
        <p:spPr>
          <a:xfrm>
            <a:off x="457200" y="1628775"/>
            <a:ext cx="8229600" cy="4695825"/>
          </a:xfrm>
        </p:spPr>
        <p:txBody>
          <a:bodyPr vert="horz" wrap="square" lIns="91440" tIns="45720" rIns="91440" bIns="45720" anchor="t" anchorCtr="0"/>
          <a:lstStyle/>
          <a:p>
            <a:pPr eaLnBrk="1" hangingPunct="1"/>
            <a:r>
              <a:rPr lang="zh-CN" altLang="en-US" sz="3200" dirty="0"/>
              <a:t>培养基本编程能力。</a:t>
            </a:r>
            <a:endParaRPr lang="en-US" altLang="zh-CN" sz="3200" dirty="0"/>
          </a:p>
          <a:p>
            <a:pPr lvl="1" eaLnBrk="1" hangingPunct="1"/>
            <a:r>
              <a:rPr lang="en-US" altLang="zh-CN" sz="3000" dirty="0"/>
              <a:t>	</a:t>
            </a:r>
            <a:r>
              <a:rPr lang="zh-CN" altLang="en-US" dirty="0"/>
              <a:t>多练多写，养成编程习惯，去解决实际问题</a:t>
            </a:r>
            <a:endParaRPr lang="en-US" altLang="zh-CN" dirty="0"/>
          </a:p>
          <a:p>
            <a:pPr lvl="1" eaLnBrk="1" hangingPunct="1"/>
            <a:r>
              <a:rPr lang="en-US" altLang="zh-CN" dirty="0"/>
              <a:t>	</a:t>
            </a:r>
            <a:r>
              <a:rPr lang="zh-CN" altLang="en-US" dirty="0"/>
              <a:t>培养严谨的逻辑思维。</a:t>
            </a:r>
            <a:endParaRPr lang="en-US" altLang="zh-CN" dirty="0"/>
          </a:p>
          <a:p>
            <a:pPr lvl="1" eaLnBrk="1" hangingPunct="1"/>
            <a:r>
              <a:rPr lang="en-US" altLang="zh-CN" dirty="0"/>
              <a:t>	</a:t>
            </a:r>
            <a:r>
              <a:rPr lang="zh-CN" altLang="en-US" dirty="0"/>
              <a:t>多注意问题的边界条件，写无</a:t>
            </a:r>
            <a:r>
              <a:rPr lang="en-US" altLang="zh-CN" dirty="0"/>
              <a:t>Bug</a:t>
            </a:r>
            <a:r>
              <a:rPr lang="zh-CN" altLang="en-US" dirty="0"/>
              <a:t>的程序</a:t>
            </a:r>
            <a:endParaRPr lang="en-US" altLang="zh-CN" sz="3000" dirty="0"/>
          </a:p>
          <a:p>
            <a:pPr eaLnBrk="1" hangingPunct="1"/>
            <a:r>
              <a:rPr lang="en-US" altLang="zh-CN" sz="3200" dirty="0"/>
              <a:t>8</a:t>
            </a:r>
            <a:r>
              <a:rPr lang="zh-CN" altLang="en-US" sz="3200" dirty="0"/>
              <a:t>周课程，</a:t>
            </a:r>
            <a:r>
              <a:rPr lang="en-US" altLang="zh-CN" sz="3200" dirty="0"/>
              <a:t>16</a:t>
            </a:r>
            <a:r>
              <a:rPr lang="zh-CN" altLang="en-US" sz="3200" dirty="0"/>
              <a:t>次课，</a:t>
            </a:r>
            <a:r>
              <a:rPr lang="en-US" altLang="zh-CN" sz="3200" dirty="0"/>
              <a:t>32</a:t>
            </a:r>
            <a:r>
              <a:rPr lang="zh-CN" altLang="en-US" sz="3200" dirty="0"/>
              <a:t>课时</a:t>
            </a:r>
            <a:endParaRPr lang="en-US" altLang="zh-CN" sz="3200" dirty="0"/>
          </a:p>
          <a:p>
            <a:pPr lvl="1" eaLnBrk="1" hangingPunct="1"/>
            <a:r>
              <a:rPr lang="en-US" altLang="zh-CN" sz="3000" dirty="0"/>
              <a:t>	</a:t>
            </a:r>
            <a:r>
              <a:rPr lang="zh-CN" altLang="en-US" dirty="0"/>
              <a:t>从</a:t>
            </a:r>
            <a:r>
              <a:rPr lang="en-US" altLang="zh-CN" dirty="0"/>
              <a:t>9</a:t>
            </a:r>
            <a:r>
              <a:rPr lang="zh-CN" altLang="en-US" dirty="0"/>
              <a:t>月</a:t>
            </a:r>
            <a:r>
              <a:rPr lang="en-US" altLang="zh-CN" dirty="0"/>
              <a:t>11</a:t>
            </a:r>
            <a:r>
              <a:rPr lang="zh-CN" altLang="en-US" dirty="0"/>
              <a:t>到</a:t>
            </a:r>
            <a:r>
              <a:rPr lang="en-US" altLang="zh-CN" dirty="0"/>
              <a:t>11</a:t>
            </a:r>
            <a:r>
              <a:rPr lang="zh-CN" altLang="en-US" dirty="0"/>
              <a:t>月</a:t>
            </a:r>
            <a:r>
              <a:rPr lang="en-US" altLang="zh-CN" dirty="0"/>
              <a:t>2</a:t>
            </a:r>
            <a:r>
              <a:rPr lang="zh-CN" altLang="en-US" dirty="0"/>
              <a:t>日，每周</a:t>
            </a:r>
            <a:r>
              <a:rPr lang="en-US" altLang="zh-CN" dirty="0"/>
              <a:t>1</a:t>
            </a:r>
            <a:r>
              <a:rPr lang="zh-CN" altLang="en-US" dirty="0"/>
              <a:t>周</a:t>
            </a:r>
            <a:r>
              <a:rPr lang="en-US" altLang="zh-CN" dirty="0"/>
              <a:t>4</a:t>
            </a:r>
            <a:r>
              <a:rPr lang="zh-CN" altLang="en-US" dirty="0"/>
              <a:t>的下午</a:t>
            </a:r>
            <a:endParaRPr lang="en-US" altLang="zh-CN" dirty="0"/>
          </a:p>
          <a:p>
            <a:pPr lvl="1" eaLnBrk="1" hangingPunct="1"/>
            <a:r>
              <a:rPr lang="en-US" altLang="zh-CN" dirty="0"/>
              <a:t>	</a:t>
            </a:r>
            <a:r>
              <a:rPr lang="zh-CN" altLang="en-US" dirty="0"/>
              <a:t>课上偶尔点名，不到会扣平时分。</a:t>
            </a:r>
            <a:endParaRPr lang="en-US" altLang="zh-CN" dirty="0"/>
          </a:p>
          <a:p>
            <a:pPr lvl="1" eaLnBrk="1" hangingPunct="1"/>
            <a:r>
              <a:rPr lang="en-US" altLang="zh-CN" dirty="0"/>
              <a:t>	</a:t>
            </a:r>
            <a:r>
              <a:rPr lang="zh-CN" altLang="en-US" dirty="0"/>
              <a:t>有事可以请假。提前告诉我就行。</a:t>
            </a:r>
            <a:endParaRPr lang="en-US" altLang="zh-CN" dirty="0"/>
          </a:p>
          <a:p>
            <a:pPr eaLnBrk="1" hangingPunct="1"/>
            <a:endParaRPr lang="en-US" altLang="zh-CN" dirty="0"/>
          </a:p>
          <a:p>
            <a:pPr eaLnBrk="1" hangingPunct="1"/>
            <a:endParaRPr lang="en-US" altLang="zh-C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算法问题求解基础</a:t>
            </a:r>
            <a:endParaRPr lang="en-US" altLang="zh-CN" sz="5400" dirty="0"/>
          </a:p>
        </p:txBody>
      </p:sp>
      <p:sp>
        <p:nvSpPr>
          <p:cNvPr id="89091" name="内容占位符 2"/>
          <p:cNvSpPr>
            <a:spLocks noGrp="1"/>
          </p:cNvSpPr>
          <p:nvPr>
            <p:ph idx="4294967295"/>
          </p:nvPr>
        </p:nvSpPr>
        <p:spPr>
          <a:xfrm>
            <a:off x="449263" y="1125538"/>
            <a:ext cx="8229600" cy="4695825"/>
          </a:xfrm>
        </p:spPr>
        <p:txBody>
          <a:bodyPr vert="horz" wrap="square" lIns="91440" tIns="45720" rIns="91440" bIns="45720" anchor="t" anchorCtr="0"/>
          <a:lstStyle/>
          <a:p>
            <a:pPr lvl="1" eaLnBrk="1" hangingPunct="1"/>
            <a:r>
              <a:rPr lang="zh-CN" altLang="en-US" sz="3000" dirty="0"/>
              <a:t>算法是问题的程序化解决方案</a:t>
            </a:r>
            <a:endParaRPr lang="en-US" altLang="zh-CN" sz="3000" dirty="0"/>
          </a:p>
          <a:p>
            <a:pPr marL="0" indent="0" eaLnBrk="1" hangingPunct="1">
              <a:buNone/>
            </a:pPr>
            <a:r>
              <a:rPr lang="en-US" altLang="zh-CN" sz="2400" dirty="0"/>
              <a:t>	</a:t>
            </a:r>
            <a:endParaRPr lang="en-US" altLang="zh-CN" sz="2000" dirty="0"/>
          </a:p>
        </p:txBody>
      </p:sp>
      <p:grpSp>
        <p:nvGrpSpPr>
          <p:cNvPr id="89092" name="组合 39"/>
          <p:cNvGrpSpPr/>
          <p:nvPr/>
        </p:nvGrpSpPr>
        <p:grpSpPr>
          <a:xfrm>
            <a:off x="1547813" y="1773238"/>
            <a:ext cx="2592387" cy="4140200"/>
            <a:chOff x="2627784" y="2420888"/>
            <a:chExt cx="2592288" cy="4139932"/>
          </a:xfrm>
        </p:grpSpPr>
        <p:sp>
          <p:nvSpPr>
            <p:cNvPr id="89095" name="文本框 2"/>
            <p:cNvSpPr txBox="1"/>
            <p:nvPr/>
          </p:nvSpPr>
          <p:spPr>
            <a:xfrm>
              <a:off x="3234700" y="2420888"/>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理解问题</a:t>
              </a:r>
              <a:endParaRPr lang="zh-CN" altLang="en-US" dirty="0">
                <a:latin typeface="Arial" panose="020B0604020202020204" pitchFamily="34" charset="0"/>
              </a:endParaRPr>
            </a:p>
          </p:txBody>
        </p:sp>
        <p:sp>
          <p:nvSpPr>
            <p:cNvPr id="89096" name="文本框 14"/>
            <p:cNvSpPr txBox="1"/>
            <p:nvPr/>
          </p:nvSpPr>
          <p:spPr>
            <a:xfrm>
              <a:off x="2843808" y="2996952"/>
              <a:ext cx="2160240" cy="1200329"/>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确定：</a:t>
              </a:r>
              <a:endParaRPr lang="en-US" altLang="zh-CN" dirty="0">
                <a:latin typeface="Arial" panose="020B0604020202020204" pitchFamily="34" charset="0"/>
              </a:endParaRPr>
            </a:p>
            <a:p>
              <a:r>
                <a:rPr lang="en-US" altLang="zh-CN" dirty="0">
                  <a:latin typeface="Arial" panose="020B0604020202020204" pitchFamily="34" charset="0"/>
                </a:rPr>
                <a:t>1</a:t>
              </a:r>
              <a:r>
                <a:rPr lang="zh-CN" altLang="en-US" dirty="0">
                  <a:latin typeface="Arial" panose="020B0604020202020204" pitchFamily="34" charset="0"/>
                </a:rPr>
                <a:t>、计算方法</a:t>
              </a:r>
              <a:endParaRPr lang="en-US" altLang="zh-CN" dirty="0">
                <a:latin typeface="Arial" panose="020B0604020202020204" pitchFamily="34" charset="0"/>
              </a:endParaRPr>
            </a:p>
            <a:p>
              <a:r>
                <a:rPr lang="en-US" altLang="zh-CN" dirty="0">
                  <a:latin typeface="Arial" panose="020B0604020202020204" pitchFamily="34" charset="0"/>
                </a:rPr>
                <a:t>2</a:t>
              </a:r>
              <a:r>
                <a:rPr lang="zh-CN" altLang="en-US" dirty="0">
                  <a:latin typeface="Arial" panose="020B0604020202020204" pitchFamily="34" charset="0"/>
                </a:rPr>
                <a:t>、精确或近似解法</a:t>
              </a:r>
              <a:endParaRPr lang="en-US" altLang="zh-CN" dirty="0">
                <a:latin typeface="Arial" panose="020B0604020202020204" pitchFamily="34" charset="0"/>
              </a:endParaRPr>
            </a:p>
            <a:p>
              <a:r>
                <a:rPr lang="en-US" altLang="zh-CN" dirty="0">
                  <a:latin typeface="Arial" panose="020B0604020202020204" pitchFamily="34" charset="0"/>
                </a:rPr>
                <a:t>3</a:t>
              </a:r>
              <a:r>
                <a:rPr lang="zh-CN" altLang="en-US" dirty="0">
                  <a:latin typeface="Arial" panose="020B0604020202020204" pitchFamily="34" charset="0"/>
                </a:rPr>
                <a:t>、算法设计技术</a:t>
              </a:r>
              <a:endParaRPr lang="zh-CN" altLang="en-US" dirty="0">
                <a:latin typeface="Arial" panose="020B0604020202020204" pitchFamily="34" charset="0"/>
              </a:endParaRPr>
            </a:p>
          </p:txBody>
        </p:sp>
        <p:sp>
          <p:nvSpPr>
            <p:cNvPr id="89097" name="文本框 15"/>
            <p:cNvSpPr txBox="1"/>
            <p:nvPr/>
          </p:nvSpPr>
          <p:spPr>
            <a:xfrm>
              <a:off x="3236228" y="4391045"/>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设计算法</a:t>
              </a:r>
              <a:endParaRPr lang="zh-CN" altLang="en-US" dirty="0">
                <a:latin typeface="Arial" panose="020B0604020202020204" pitchFamily="34" charset="0"/>
              </a:endParaRPr>
            </a:p>
          </p:txBody>
        </p:sp>
        <p:sp>
          <p:nvSpPr>
            <p:cNvPr id="89098" name="文本框 16"/>
            <p:cNvSpPr txBox="1"/>
            <p:nvPr/>
          </p:nvSpPr>
          <p:spPr>
            <a:xfrm>
              <a:off x="3155464" y="4987305"/>
              <a:ext cx="1409308"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正确性证明</a:t>
              </a:r>
              <a:endParaRPr lang="zh-CN" altLang="en-US" dirty="0">
                <a:latin typeface="Arial" panose="020B0604020202020204" pitchFamily="34" charset="0"/>
              </a:endParaRPr>
            </a:p>
          </p:txBody>
        </p:sp>
        <p:sp>
          <p:nvSpPr>
            <p:cNvPr id="89099" name="文本框 17"/>
            <p:cNvSpPr txBox="1"/>
            <p:nvPr/>
          </p:nvSpPr>
          <p:spPr>
            <a:xfrm>
              <a:off x="3252928" y="5583565"/>
              <a:ext cx="1115164"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分析算法</a:t>
              </a:r>
              <a:endParaRPr lang="zh-CN" altLang="en-US" dirty="0">
                <a:latin typeface="Arial" panose="020B0604020202020204" pitchFamily="34" charset="0"/>
              </a:endParaRPr>
            </a:p>
          </p:txBody>
        </p:sp>
        <p:sp>
          <p:nvSpPr>
            <p:cNvPr id="89100" name="文本框 18"/>
            <p:cNvSpPr txBox="1"/>
            <p:nvPr/>
          </p:nvSpPr>
          <p:spPr>
            <a:xfrm>
              <a:off x="3023828" y="6191488"/>
              <a:ext cx="1800200"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根据算法写代码</a:t>
              </a:r>
              <a:endParaRPr lang="zh-CN" altLang="en-US" dirty="0">
                <a:latin typeface="Arial" panose="020B0604020202020204" pitchFamily="34" charset="0"/>
              </a:endParaRPr>
            </a:p>
          </p:txBody>
        </p:sp>
        <p:sp>
          <p:nvSpPr>
            <p:cNvPr id="20" name="下箭头 19"/>
            <p:cNvSpPr/>
            <p:nvPr/>
          </p:nvSpPr>
          <p:spPr>
            <a:xfrm>
              <a:off x="3780265" y="2790751"/>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3" name="下箭头 22"/>
            <p:cNvSpPr/>
            <p:nvPr/>
          </p:nvSpPr>
          <p:spPr>
            <a:xfrm>
              <a:off x="3780265" y="4190835"/>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4" name="下箭头 23"/>
            <p:cNvSpPr/>
            <p:nvPr/>
          </p:nvSpPr>
          <p:spPr>
            <a:xfrm>
              <a:off x="3788202" y="4774998"/>
              <a:ext cx="68260" cy="207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5" name="下箭头 24"/>
            <p:cNvSpPr/>
            <p:nvPr/>
          </p:nvSpPr>
          <p:spPr>
            <a:xfrm>
              <a:off x="3777090" y="5360748"/>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6" name="下箭头 25"/>
            <p:cNvSpPr/>
            <p:nvPr/>
          </p:nvSpPr>
          <p:spPr>
            <a:xfrm>
              <a:off x="3777090" y="5975070"/>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cxnSp>
          <p:nvCxnSpPr>
            <p:cNvPr id="22" name="肘形连接符 21"/>
            <p:cNvCxnSpPr>
              <a:stCxn id="89099" idx="3"/>
              <a:endCxn id="89096" idx="3"/>
            </p:cNvCxnSpPr>
            <p:nvPr/>
          </p:nvCxnSpPr>
          <p:spPr>
            <a:xfrm flipV="1">
              <a:off x="4367618" y="3597149"/>
              <a:ext cx="636563" cy="2171559"/>
            </a:xfrm>
            <a:prstGeom prst="bentConnector3">
              <a:avLst>
                <a:gd name="adj1" fmla="val 13594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endCxn id="89096" idx="1"/>
            </p:cNvCxnSpPr>
            <p:nvPr/>
          </p:nvCxnSpPr>
          <p:spPr>
            <a:xfrm rot="16200000" flipV="1">
              <a:off x="2219038" y="4221786"/>
              <a:ext cx="1560412" cy="311138"/>
            </a:xfrm>
            <a:prstGeom prst="bentConnector4">
              <a:avLst>
                <a:gd name="adj1" fmla="val -1960"/>
                <a:gd name="adj2" fmla="val 17335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endCxn id="89097" idx="3"/>
            </p:cNvCxnSpPr>
            <p:nvPr/>
          </p:nvCxnSpPr>
          <p:spPr>
            <a:xfrm flipH="1">
              <a:off x="4459689" y="4574986"/>
              <a:ext cx="7603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endCxn id="89097" idx="1"/>
            </p:cNvCxnSpPr>
            <p:nvPr/>
          </p:nvCxnSpPr>
          <p:spPr>
            <a:xfrm>
              <a:off x="2627784" y="4574986"/>
              <a:ext cx="607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圆角矩形 1"/>
          <p:cNvSpPr/>
          <p:nvPr/>
        </p:nvSpPr>
        <p:spPr>
          <a:xfrm>
            <a:off x="4840288" y="4576763"/>
            <a:ext cx="1922463" cy="11557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时间效率</a:t>
            </a:r>
            <a:r>
              <a:rPr kumimoji="0" lang="en-US" altLang="zh-CN" sz="1400" b="1" i="0" u="none" strike="noStrike" kern="1200" cap="none" spc="0" normalizeH="0" baseline="0" noProof="0" dirty="0">
                <a:ln>
                  <a:noFill/>
                </a:ln>
                <a:solidFill>
                  <a:srgbClr val="FFFF00"/>
                </a:solidFill>
                <a:effectLst/>
                <a:uLnTx/>
                <a:uFillTx/>
                <a:latin typeface="+mn-lt"/>
                <a:ea typeface="+mn-ea"/>
                <a:cs typeface="+mn-cs"/>
              </a:rPr>
              <a:t>:</a:t>
            </a: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运行快</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空间效率</a:t>
            </a:r>
            <a:r>
              <a:rPr kumimoji="0" lang="en-US" altLang="zh-CN" sz="1400" b="1" i="0" u="none" strike="noStrike" kern="1200" cap="none" spc="0" normalizeH="0" baseline="0" noProof="0" dirty="0">
                <a:ln>
                  <a:noFill/>
                </a:ln>
                <a:solidFill>
                  <a:srgbClr val="FFFF00"/>
                </a:solidFill>
                <a:effectLst/>
                <a:uLnTx/>
                <a:uFillTx/>
                <a:latin typeface="+mn-lt"/>
                <a:ea typeface="+mn-ea"/>
                <a:cs typeface="+mn-cs"/>
              </a:rPr>
              <a:t>:</a:t>
            </a: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占空间小</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简单性：易理解</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一般性：更通用</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p:txBody>
      </p:sp>
      <p:sp>
        <p:nvSpPr>
          <p:cNvPr id="3" name="左箭头 2"/>
          <p:cNvSpPr/>
          <p:nvPr/>
        </p:nvSpPr>
        <p:spPr>
          <a:xfrm>
            <a:off x="3419475" y="5072063"/>
            <a:ext cx="1295400" cy="149225"/>
          </a:xfrm>
          <a:prstGeom prst="leftArrow">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算法问题求解基础</a:t>
            </a:r>
            <a:endParaRPr lang="en-US" altLang="zh-CN" sz="5400" dirty="0"/>
          </a:p>
        </p:txBody>
      </p:sp>
      <p:sp>
        <p:nvSpPr>
          <p:cNvPr id="91139" name="内容占位符 2"/>
          <p:cNvSpPr>
            <a:spLocks noGrp="1"/>
          </p:cNvSpPr>
          <p:nvPr>
            <p:ph idx="4294967295"/>
          </p:nvPr>
        </p:nvSpPr>
        <p:spPr>
          <a:xfrm>
            <a:off x="449263" y="1125538"/>
            <a:ext cx="8229600" cy="4695825"/>
          </a:xfrm>
        </p:spPr>
        <p:txBody>
          <a:bodyPr vert="horz" wrap="square" lIns="91440" tIns="45720" rIns="91440" bIns="45720" anchor="t" anchorCtr="0"/>
          <a:lstStyle/>
          <a:p>
            <a:pPr lvl="1" eaLnBrk="1" hangingPunct="1"/>
            <a:r>
              <a:rPr lang="zh-CN" altLang="en-US" sz="3000" dirty="0"/>
              <a:t>算法是问题的程序化解决方案</a:t>
            </a:r>
            <a:endParaRPr lang="en-US" altLang="zh-CN" sz="3000" dirty="0"/>
          </a:p>
          <a:p>
            <a:pPr marL="0" indent="0" eaLnBrk="1" hangingPunct="1">
              <a:buNone/>
            </a:pPr>
            <a:r>
              <a:rPr lang="en-US" altLang="zh-CN" sz="2400" dirty="0"/>
              <a:t>	</a:t>
            </a:r>
            <a:endParaRPr lang="en-US" altLang="zh-CN" sz="2000" dirty="0"/>
          </a:p>
        </p:txBody>
      </p:sp>
      <p:grpSp>
        <p:nvGrpSpPr>
          <p:cNvPr id="91140" name="组合 39"/>
          <p:cNvGrpSpPr/>
          <p:nvPr/>
        </p:nvGrpSpPr>
        <p:grpSpPr>
          <a:xfrm>
            <a:off x="1547813" y="1773238"/>
            <a:ext cx="2592387" cy="4140200"/>
            <a:chOff x="2627784" y="2420888"/>
            <a:chExt cx="2592288" cy="4139932"/>
          </a:xfrm>
        </p:grpSpPr>
        <p:sp>
          <p:nvSpPr>
            <p:cNvPr id="91143" name="文本框 2"/>
            <p:cNvSpPr txBox="1"/>
            <p:nvPr/>
          </p:nvSpPr>
          <p:spPr>
            <a:xfrm>
              <a:off x="3234700" y="2420888"/>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理解问题</a:t>
              </a:r>
              <a:endParaRPr lang="zh-CN" altLang="en-US" dirty="0">
                <a:latin typeface="Arial" panose="020B0604020202020204" pitchFamily="34" charset="0"/>
              </a:endParaRPr>
            </a:p>
          </p:txBody>
        </p:sp>
        <p:sp>
          <p:nvSpPr>
            <p:cNvPr id="91144" name="文本框 14"/>
            <p:cNvSpPr txBox="1"/>
            <p:nvPr/>
          </p:nvSpPr>
          <p:spPr>
            <a:xfrm>
              <a:off x="2843808" y="2996952"/>
              <a:ext cx="2160240" cy="1200329"/>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确定：</a:t>
              </a:r>
              <a:endParaRPr lang="en-US" altLang="zh-CN" dirty="0">
                <a:latin typeface="Arial" panose="020B0604020202020204" pitchFamily="34" charset="0"/>
              </a:endParaRPr>
            </a:p>
            <a:p>
              <a:r>
                <a:rPr lang="en-US" altLang="zh-CN" dirty="0">
                  <a:latin typeface="Arial" panose="020B0604020202020204" pitchFamily="34" charset="0"/>
                </a:rPr>
                <a:t>1</a:t>
              </a:r>
              <a:r>
                <a:rPr lang="zh-CN" altLang="en-US" dirty="0">
                  <a:latin typeface="Arial" panose="020B0604020202020204" pitchFamily="34" charset="0"/>
                </a:rPr>
                <a:t>、计算方法</a:t>
              </a:r>
              <a:endParaRPr lang="en-US" altLang="zh-CN" dirty="0">
                <a:latin typeface="Arial" panose="020B0604020202020204" pitchFamily="34" charset="0"/>
              </a:endParaRPr>
            </a:p>
            <a:p>
              <a:r>
                <a:rPr lang="en-US" altLang="zh-CN" dirty="0">
                  <a:latin typeface="Arial" panose="020B0604020202020204" pitchFamily="34" charset="0"/>
                </a:rPr>
                <a:t>2</a:t>
              </a:r>
              <a:r>
                <a:rPr lang="zh-CN" altLang="en-US" dirty="0">
                  <a:latin typeface="Arial" panose="020B0604020202020204" pitchFamily="34" charset="0"/>
                </a:rPr>
                <a:t>、精确或近似解法</a:t>
              </a:r>
              <a:endParaRPr lang="en-US" altLang="zh-CN" dirty="0">
                <a:latin typeface="Arial" panose="020B0604020202020204" pitchFamily="34" charset="0"/>
              </a:endParaRPr>
            </a:p>
            <a:p>
              <a:r>
                <a:rPr lang="en-US" altLang="zh-CN" dirty="0">
                  <a:latin typeface="Arial" panose="020B0604020202020204" pitchFamily="34" charset="0"/>
                </a:rPr>
                <a:t>3</a:t>
              </a:r>
              <a:r>
                <a:rPr lang="zh-CN" altLang="en-US" dirty="0">
                  <a:latin typeface="Arial" panose="020B0604020202020204" pitchFamily="34" charset="0"/>
                </a:rPr>
                <a:t>、算法设计技术</a:t>
              </a:r>
              <a:endParaRPr lang="zh-CN" altLang="en-US" dirty="0">
                <a:latin typeface="Arial" panose="020B0604020202020204" pitchFamily="34" charset="0"/>
              </a:endParaRPr>
            </a:p>
          </p:txBody>
        </p:sp>
        <p:sp>
          <p:nvSpPr>
            <p:cNvPr id="91145" name="文本框 15"/>
            <p:cNvSpPr txBox="1"/>
            <p:nvPr/>
          </p:nvSpPr>
          <p:spPr>
            <a:xfrm>
              <a:off x="3236228" y="4391045"/>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设计算法</a:t>
              </a:r>
              <a:endParaRPr lang="zh-CN" altLang="en-US" dirty="0">
                <a:latin typeface="Arial" panose="020B0604020202020204" pitchFamily="34" charset="0"/>
              </a:endParaRPr>
            </a:p>
          </p:txBody>
        </p:sp>
        <p:sp>
          <p:nvSpPr>
            <p:cNvPr id="91146" name="文本框 16"/>
            <p:cNvSpPr txBox="1"/>
            <p:nvPr/>
          </p:nvSpPr>
          <p:spPr>
            <a:xfrm>
              <a:off x="3155464" y="4987305"/>
              <a:ext cx="1409308"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正确性证明</a:t>
              </a:r>
              <a:endParaRPr lang="zh-CN" altLang="en-US" dirty="0">
                <a:latin typeface="Arial" panose="020B0604020202020204" pitchFamily="34" charset="0"/>
              </a:endParaRPr>
            </a:p>
          </p:txBody>
        </p:sp>
        <p:sp>
          <p:nvSpPr>
            <p:cNvPr id="91147" name="文本框 17"/>
            <p:cNvSpPr txBox="1"/>
            <p:nvPr/>
          </p:nvSpPr>
          <p:spPr>
            <a:xfrm>
              <a:off x="3252928" y="5583565"/>
              <a:ext cx="1115164"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分析算法</a:t>
              </a:r>
              <a:endParaRPr lang="zh-CN" altLang="en-US" dirty="0">
                <a:latin typeface="Arial" panose="020B0604020202020204" pitchFamily="34" charset="0"/>
              </a:endParaRPr>
            </a:p>
          </p:txBody>
        </p:sp>
        <p:sp>
          <p:nvSpPr>
            <p:cNvPr id="91148" name="文本框 18"/>
            <p:cNvSpPr txBox="1"/>
            <p:nvPr/>
          </p:nvSpPr>
          <p:spPr>
            <a:xfrm>
              <a:off x="3023828" y="6191488"/>
              <a:ext cx="1800200"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根据算法写代码</a:t>
              </a:r>
              <a:endParaRPr lang="zh-CN" altLang="en-US" dirty="0">
                <a:latin typeface="Arial" panose="020B0604020202020204" pitchFamily="34" charset="0"/>
              </a:endParaRPr>
            </a:p>
          </p:txBody>
        </p:sp>
        <p:sp>
          <p:nvSpPr>
            <p:cNvPr id="20" name="下箭头 19"/>
            <p:cNvSpPr/>
            <p:nvPr/>
          </p:nvSpPr>
          <p:spPr>
            <a:xfrm>
              <a:off x="3780265" y="2790751"/>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3" name="下箭头 22"/>
            <p:cNvSpPr/>
            <p:nvPr/>
          </p:nvSpPr>
          <p:spPr>
            <a:xfrm>
              <a:off x="3780265" y="4190835"/>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4" name="下箭头 23"/>
            <p:cNvSpPr/>
            <p:nvPr/>
          </p:nvSpPr>
          <p:spPr>
            <a:xfrm>
              <a:off x="3788202" y="4774998"/>
              <a:ext cx="68260" cy="207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5" name="下箭头 24"/>
            <p:cNvSpPr/>
            <p:nvPr/>
          </p:nvSpPr>
          <p:spPr>
            <a:xfrm>
              <a:off x="3777090" y="5360748"/>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6" name="下箭头 25"/>
            <p:cNvSpPr/>
            <p:nvPr/>
          </p:nvSpPr>
          <p:spPr>
            <a:xfrm>
              <a:off x="3777090" y="5975070"/>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cxnSp>
          <p:nvCxnSpPr>
            <p:cNvPr id="22" name="肘形连接符 21"/>
            <p:cNvCxnSpPr>
              <a:stCxn id="91147" idx="3"/>
              <a:endCxn id="91144" idx="3"/>
            </p:cNvCxnSpPr>
            <p:nvPr/>
          </p:nvCxnSpPr>
          <p:spPr>
            <a:xfrm flipV="1">
              <a:off x="4367618" y="3597149"/>
              <a:ext cx="636563" cy="2171559"/>
            </a:xfrm>
            <a:prstGeom prst="bentConnector3">
              <a:avLst>
                <a:gd name="adj1" fmla="val 13594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endCxn id="91144" idx="1"/>
            </p:cNvCxnSpPr>
            <p:nvPr/>
          </p:nvCxnSpPr>
          <p:spPr>
            <a:xfrm rot="16200000" flipV="1">
              <a:off x="2219038" y="4221786"/>
              <a:ext cx="1560412" cy="311138"/>
            </a:xfrm>
            <a:prstGeom prst="bentConnector4">
              <a:avLst>
                <a:gd name="adj1" fmla="val -1960"/>
                <a:gd name="adj2" fmla="val 17335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endCxn id="91145" idx="3"/>
            </p:cNvCxnSpPr>
            <p:nvPr/>
          </p:nvCxnSpPr>
          <p:spPr>
            <a:xfrm flipH="1">
              <a:off x="4459689" y="4574986"/>
              <a:ext cx="7603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endCxn id="91145" idx="1"/>
            </p:cNvCxnSpPr>
            <p:nvPr/>
          </p:nvCxnSpPr>
          <p:spPr>
            <a:xfrm>
              <a:off x="2627784" y="4574986"/>
              <a:ext cx="607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圆角矩形 1"/>
          <p:cNvSpPr/>
          <p:nvPr/>
        </p:nvSpPr>
        <p:spPr>
          <a:xfrm>
            <a:off x="5238750" y="5278438"/>
            <a:ext cx="2538413" cy="7429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用完善的测试来保证正确</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注意一些技巧提高效率</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p:txBody>
      </p:sp>
      <p:sp>
        <p:nvSpPr>
          <p:cNvPr id="3" name="左箭头 2"/>
          <p:cNvSpPr/>
          <p:nvPr/>
        </p:nvSpPr>
        <p:spPr>
          <a:xfrm>
            <a:off x="3779838" y="5575300"/>
            <a:ext cx="1296988" cy="149225"/>
          </a:xfrm>
          <a:prstGeom prst="leftArrow">
            <a:avLst/>
          </a:prstGeom>
          <a:solidFill>
            <a:schemeClr val="bg1"/>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算法问题求解基础</a:t>
            </a:r>
            <a:endParaRPr lang="en-US" altLang="zh-CN" sz="5400" dirty="0"/>
          </a:p>
        </p:txBody>
      </p:sp>
      <p:sp>
        <p:nvSpPr>
          <p:cNvPr id="93187" name="内容占位符 2"/>
          <p:cNvSpPr>
            <a:spLocks noGrp="1"/>
          </p:cNvSpPr>
          <p:nvPr>
            <p:ph idx="4294967295"/>
          </p:nvPr>
        </p:nvSpPr>
        <p:spPr>
          <a:xfrm>
            <a:off x="449263" y="1125538"/>
            <a:ext cx="8229600" cy="4695825"/>
          </a:xfrm>
        </p:spPr>
        <p:txBody>
          <a:bodyPr vert="horz" wrap="square" lIns="91440" tIns="45720" rIns="91440" bIns="45720" anchor="t" anchorCtr="0"/>
          <a:lstStyle/>
          <a:p>
            <a:pPr lvl="1" eaLnBrk="1" hangingPunct="1"/>
            <a:r>
              <a:rPr lang="zh-CN" altLang="en-US" sz="3000" dirty="0"/>
              <a:t>算法是问题的程序化解决方案</a:t>
            </a:r>
            <a:endParaRPr lang="en-US" altLang="zh-CN" sz="3000" dirty="0"/>
          </a:p>
          <a:p>
            <a:pPr marL="0" indent="0" eaLnBrk="1" hangingPunct="1">
              <a:buNone/>
            </a:pPr>
            <a:r>
              <a:rPr lang="en-US" altLang="zh-CN" sz="2400" dirty="0"/>
              <a:t>	</a:t>
            </a:r>
            <a:endParaRPr lang="en-US" altLang="zh-CN" sz="2000" dirty="0"/>
          </a:p>
        </p:txBody>
      </p:sp>
      <p:grpSp>
        <p:nvGrpSpPr>
          <p:cNvPr id="93188" name="组合 39"/>
          <p:cNvGrpSpPr/>
          <p:nvPr/>
        </p:nvGrpSpPr>
        <p:grpSpPr>
          <a:xfrm>
            <a:off x="1547813" y="1773238"/>
            <a:ext cx="2592387" cy="4140200"/>
            <a:chOff x="2627784" y="2420888"/>
            <a:chExt cx="2592288" cy="4139932"/>
          </a:xfrm>
        </p:grpSpPr>
        <p:sp>
          <p:nvSpPr>
            <p:cNvPr id="93190" name="文本框 2"/>
            <p:cNvSpPr txBox="1"/>
            <p:nvPr/>
          </p:nvSpPr>
          <p:spPr>
            <a:xfrm>
              <a:off x="3234700" y="2420888"/>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理解问题</a:t>
              </a:r>
              <a:endParaRPr lang="zh-CN" altLang="en-US" dirty="0">
                <a:latin typeface="Arial" panose="020B0604020202020204" pitchFamily="34" charset="0"/>
              </a:endParaRPr>
            </a:p>
          </p:txBody>
        </p:sp>
        <p:sp>
          <p:nvSpPr>
            <p:cNvPr id="93191" name="文本框 14"/>
            <p:cNvSpPr txBox="1"/>
            <p:nvPr/>
          </p:nvSpPr>
          <p:spPr>
            <a:xfrm>
              <a:off x="2843808" y="2996952"/>
              <a:ext cx="2160240" cy="1200329"/>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确定：</a:t>
              </a:r>
              <a:endParaRPr lang="en-US" altLang="zh-CN" dirty="0">
                <a:latin typeface="Arial" panose="020B0604020202020204" pitchFamily="34" charset="0"/>
              </a:endParaRPr>
            </a:p>
            <a:p>
              <a:r>
                <a:rPr lang="en-US" altLang="zh-CN" dirty="0">
                  <a:latin typeface="Arial" panose="020B0604020202020204" pitchFamily="34" charset="0"/>
                </a:rPr>
                <a:t>1</a:t>
              </a:r>
              <a:r>
                <a:rPr lang="zh-CN" altLang="en-US" dirty="0">
                  <a:latin typeface="Arial" panose="020B0604020202020204" pitchFamily="34" charset="0"/>
                </a:rPr>
                <a:t>、计算方法</a:t>
              </a:r>
              <a:endParaRPr lang="en-US" altLang="zh-CN" dirty="0">
                <a:latin typeface="Arial" panose="020B0604020202020204" pitchFamily="34" charset="0"/>
              </a:endParaRPr>
            </a:p>
            <a:p>
              <a:r>
                <a:rPr lang="en-US" altLang="zh-CN" dirty="0">
                  <a:latin typeface="Arial" panose="020B0604020202020204" pitchFamily="34" charset="0"/>
                </a:rPr>
                <a:t>2</a:t>
              </a:r>
              <a:r>
                <a:rPr lang="zh-CN" altLang="en-US" dirty="0">
                  <a:latin typeface="Arial" panose="020B0604020202020204" pitchFamily="34" charset="0"/>
                </a:rPr>
                <a:t>、精确或近似解法</a:t>
              </a:r>
              <a:endParaRPr lang="en-US" altLang="zh-CN" dirty="0">
                <a:latin typeface="Arial" panose="020B0604020202020204" pitchFamily="34" charset="0"/>
              </a:endParaRPr>
            </a:p>
            <a:p>
              <a:r>
                <a:rPr lang="en-US" altLang="zh-CN" dirty="0">
                  <a:latin typeface="Arial" panose="020B0604020202020204" pitchFamily="34" charset="0"/>
                </a:rPr>
                <a:t>3</a:t>
              </a:r>
              <a:r>
                <a:rPr lang="zh-CN" altLang="en-US" dirty="0">
                  <a:latin typeface="Arial" panose="020B0604020202020204" pitchFamily="34" charset="0"/>
                </a:rPr>
                <a:t>、算法设计技术</a:t>
              </a:r>
              <a:endParaRPr lang="zh-CN" altLang="en-US" dirty="0">
                <a:latin typeface="Arial" panose="020B0604020202020204" pitchFamily="34" charset="0"/>
              </a:endParaRPr>
            </a:p>
          </p:txBody>
        </p:sp>
        <p:sp>
          <p:nvSpPr>
            <p:cNvPr id="93192" name="文本框 15"/>
            <p:cNvSpPr txBox="1"/>
            <p:nvPr/>
          </p:nvSpPr>
          <p:spPr>
            <a:xfrm>
              <a:off x="3236228" y="4391045"/>
              <a:ext cx="1224136"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设计算法</a:t>
              </a:r>
              <a:endParaRPr lang="zh-CN" altLang="en-US" dirty="0">
                <a:latin typeface="Arial" panose="020B0604020202020204" pitchFamily="34" charset="0"/>
              </a:endParaRPr>
            </a:p>
          </p:txBody>
        </p:sp>
        <p:sp>
          <p:nvSpPr>
            <p:cNvPr id="93193" name="文本框 16"/>
            <p:cNvSpPr txBox="1"/>
            <p:nvPr/>
          </p:nvSpPr>
          <p:spPr>
            <a:xfrm>
              <a:off x="3155464" y="4987305"/>
              <a:ext cx="1409308"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正确性证明</a:t>
              </a:r>
              <a:endParaRPr lang="zh-CN" altLang="en-US" dirty="0">
                <a:latin typeface="Arial" panose="020B0604020202020204" pitchFamily="34" charset="0"/>
              </a:endParaRPr>
            </a:p>
          </p:txBody>
        </p:sp>
        <p:sp>
          <p:nvSpPr>
            <p:cNvPr id="93194" name="文本框 17"/>
            <p:cNvSpPr txBox="1"/>
            <p:nvPr/>
          </p:nvSpPr>
          <p:spPr>
            <a:xfrm>
              <a:off x="3252928" y="5583565"/>
              <a:ext cx="1115164"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分析算法</a:t>
              </a:r>
              <a:endParaRPr lang="zh-CN" altLang="en-US" dirty="0">
                <a:latin typeface="Arial" panose="020B0604020202020204" pitchFamily="34" charset="0"/>
              </a:endParaRPr>
            </a:p>
          </p:txBody>
        </p:sp>
        <p:sp>
          <p:nvSpPr>
            <p:cNvPr id="93195" name="文本框 18"/>
            <p:cNvSpPr txBox="1"/>
            <p:nvPr/>
          </p:nvSpPr>
          <p:spPr>
            <a:xfrm>
              <a:off x="3023828" y="6191488"/>
              <a:ext cx="1800200" cy="369332"/>
            </a:xfrm>
            <a:prstGeom prst="rect">
              <a:avLst/>
            </a:prstGeom>
            <a:noFill/>
            <a:ln w="9525" cap="flat" cmpd="sng">
              <a:solidFill>
                <a:schemeClr val="tx1"/>
              </a:solidFill>
              <a:prstDash val="solid"/>
              <a:miter/>
              <a:headEnd type="none" w="med" len="med"/>
              <a:tailEnd type="none" w="med" len="med"/>
            </a:ln>
          </p:spPr>
          <p:txBody>
            <a:bodyPr>
              <a:spAutoFit/>
            </a:bodyPr>
            <a:lstStyle/>
            <a:p>
              <a:r>
                <a:rPr lang="zh-CN" altLang="en-US" dirty="0">
                  <a:latin typeface="Arial" panose="020B0604020202020204" pitchFamily="34" charset="0"/>
                </a:rPr>
                <a:t>根据算法写代码</a:t>
              </a:r>
              <a:endParaRPr lang="zh-CN" altLang="en-US" dirty="0">
                <a:latin typeface="Arial" panose="020B0604020202020204" pitchFamily="34" charset="0"/>
              </a:endParaRPr>
            </a:p>
          </p:txBody>
        </p:sp>
        <p:sp>
          <p:nvSpPr>
            <p:cNvPr id="20" name="下箭头 19"/>
            <p:cNvSpPr/>
            <p:nvPr/>
          </p:nvSpPr>
          <p:spPr>
            <a:xfrm>
              <a:off x="3780265" y="2790751"/>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3" name="下箭头 22"/>
            <p:cNvSpPr/>
            <p:nvPr/>
          </p:nvSpPr>
          <p:spPr>
            <a:xfrm>
              <a:off x="3780265" y="4190835"/>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4" name="下箭头 23"/>
            <p:cNvSpPr/>
            <p:nvPr/>
          </p:nvSpPr>
          <p:spPr>
            <a:xfrm>
              <a:off x="3788202" y="4774998"/>
              <a:ext cx="68260" cy="2079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5" name="下箭头 24"/>
            <p:cNvSpPr/>
            <p:nvPr/>
          </p:nvSpPr>
          <p:spPr>
            <a:xfrm>
              <a:off x="3777090" y="5360748"/>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sp>
          <p:nvSpPr>
            <p:cNvPr id="26" name="下箭头 25"/>
            <p:cNvSpPr/>
            <p:nvPr/>
          </p:nvSpPr>
          <p:spPr>
            <a:xfrm>
              <a:off x="3777090" y="5975070"/>
              <a:ext cx="66672" cy="2063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1" i="0" u="none" strike="noStrike" kern="1200" cap="none" spc="0" normalizeH="0" baseline="0" noProof="0">
                <a:ln>
                  <a:noFill/>
                </a:ln>
                <a:solidFill>
                  <a:schemeClr val="lt1"/>
                </a:solidFill>
                <a:effectLst/>
                <a:uLnTx/>
                <a:uFillTx/>
                <a:latin typeface="+mn-lt"/>
                <a:ea typeface="+mn-ea"/>
                <a:cs typeface="+mn-cs"/>
              </a:endParaRPr>
            </a:p>
          </p:txBody>
        </p:sp>
        <p:cxnSp>
          <p:nvCxnSpPr>
            <p:cNvPr id="22" name="肘形连接符 21"/>
            <p:cNvCxnSpPr>
              <a:stCxn id="93194" idx="3"/>
              <a:endCxn id="93191" idx="3"/>
            </p:cNvCxnSpPr>
            <p:nvPr/>
          </p:nvCxnSpPr>
          <p:spPr>
            <a:xfrm flipV="1">
              <a:off x="4367618" y="3597149"/>
              <a:ext cx="636563" cy="2171559"/>
            </a:xfrm>
            <a:prstGeom prst="bentConnector3">
              <a:avLst>
                <a:gd name="adj1" fmla="val 135946"/>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肘形连接符 27"/>
            <p:cNvCxnSpPr>
              <a:endCxn id="93191" idx="1"/>
            </p:cNvCxnSpPr>
            <p:nvPr/>
          </p:nvCxnSpPr>
          <p:spPr>
            <a:xfrm rot="16200000" flipV="1">
              <a:off x="2219038" y="4221786"/>
              <a:ext cx="1560412" cy="311138"/>
            </a:xfrm>
            <a:prstGeom prst="bentConnector4">
              <a:avLst>
                <a:gd name="adj1" fmla="val -1960"/>
                <a:gd name="adj2" fmla="val 17335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endCxn id="93192" idx="3"/>
            </p:cNvCxnSpPr>
            <p:nvPr/>
          </p:nvCxnSpPr>
          <p:spPr>
            <a:xfrm flipH="1">
              <a:off x="4459689" y="4574986"/>
              <a:ext cx="7603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endCxn id="93192" idx="1"/>
            </p:cNvCxnSpPr>
            <p:nvPr/>
          </p:nvCxnSpPr>
          <p:spPr>
            <a:xfrm>
              <a:off x="2627784" y="4574986"/>
              <a:ext cx="6079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 name="圆角矩形 1"/>
          <p:cNvSpPr/>
          <p:nvPr/>
        </p:nvSpPr>
        <p:spPr>
          <a:xfrm>
            <a:off x="5364163" y="2898775"/>
            <a:ext cx="3355975" cy="11572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rgbClr val="FFFF00"/>
                </a:solidFill>
                <a:effectLst/>
                <a:uLnTx/>
                <a:uFillTx/>
                <a:latin typeface="+mn-lt"/>
                <a:ea typeface="+mn-ea"/>
                <a:cs typeface="+mn-cs"/>
              </a:rPr>
              <a:t>好的算法是不懈努力和反复修正的结果</a:t>
            </a:r>
            <a:endParaRPr kumimoji="0" lang="en-US" altLang="zh-CN" sz="1400" b="1" i="0" u="none" strike="noStrike" kern="1200" cap="none" spc="0" normalizeH="0" baseline="0" noProof="0" dirty="0">
              <a:ln>
                <a:noFill/>
              </a:ln>
              <a:solidFill>
                <a:srgbClr val="FFFF00"/>
              </a:solidFill>
              <a:effectLst/>
              <a:uLnTx/>
              <a:uFillTx/>
              <a:latin typeface="+mn-lt"/>
              <a:ea typeface="+mn-ea"/>
              <a:cs typeface="+mn-c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dirty="0"/>
              <a:t>第一章 绪论</a:t>
            </a:r>
            <a:endParaRPr lang="zh-CN" altLang="en-US" dirty="0"/>
          </a:p>
        </p:txBody>
      </p:sp>
      <p:sp>
        <p:nvSpPr>
          <p:cNvPr id="95235" name="内容占位符 2"/>
          <p:cNvSpPr>
            <a:spLocks noGrp="1"/>
          </p:cNvSpPr>
          <p:nvPr>
            <p:ph idx="4294967295"/>
          </p:nvPr>
        </p:nvSpPr>
        <p:spPr>
          <a:xfrm>
            <a:off x="449263" y="1412875"/>
            <a:ext cx="8229600" cy="4551363"/>
          </a:xfrm>
        </p:spPr>
        <p:txBody>
          <a:bodyPr vert="horz" wrap="square" lIns="91440" tIns="45720" rIns="91440" bIns="45720" anchor="t" anchorCtr="0"/>
          <a:lstStyle/>
          <a:p>
            <a:pPr eaLnBrk="1" hangingPunct="1">
              <a:lnSpc>
                <a:spcPct val="200000"/>
              </a:lnSpc>
            </a:pPr>
            <a:r>
              <a:rPr lang="zh-CN" altLang="en-US" sz="3200" dirty="0"/>
              <a:t>什么是算法</a:t>
            </a:r>
            <a:endParaRPr lang="en-US" altLang="zh-CN" sz="3200" dirty="0"/>
          </a:p>
          <a:p>
            <a:pPr eaLnBrk="1" hangingPunct="1">
              <a:lnSpc>
                <a:spcPct val="200000"/>
              </a:lnSpc>
            </a:pPr>
            <a:r>
              <a:rPr lang="zh-CN" altLang="en-US" sz="3200" dirty="0"/>
              <a:t>算法问题求解基础</a:t>
            </a:r>
            <a:endParaRPr lang="en-US" altLang="zh-CN" sz="3200" dirty="0"/>
          </a:p>
          <a:p>
            <a:pPr eaLnBrk="1" hangingPunct="1">
              <a:lnSpc>
                <a:spcPct val="200000"/>
              </a:lnSpc>
            </a:pPr>
            <a:r>
              <a:rPr lang="zh-CN" altLang="en-US" sz="3200" dirty="0">
                <a:solidFill>
                  <a:srgbClr val="FF0000"/>
                </a:solidFill>
              </a:rPr>
              <a:t>重要的问题类型</a:t>
            </a:r>
            <a:endParaRPr lang="en-US" altLang="zh-CN" sz="3200" dirty="0">
              <a:solidFill>
                <a:srgbClr val="FF0000"/>
              </a:solidFill>
            </a:endParaRPr>
          </a:p>
          <a:p>
            <a:pPr eaLnBrk="1" hangingPunct="1">
              <a:lnSpc>
                <a:spcPct val="200000"/>
              </a:lnSpc>
            </a:pPr>
            <a:r>
              <a:rPr lang="zh-CN" altLang="en-US" sz="3200" dirty="0"/>
              <a:t>基本数据结构</a:t>
            </a:r>
            <a:endParaRPr lang="en-US" altLang="zh-CN" sz="20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4800" dirty="0"/>
              <a:t>重要的问题类型</a:t>
            </a:r>
            <a:endParaRPr lang="en-US" altLang="zh-CN" sz="4800" dirty="0"/>
          </a:p>
        </p:txBody>
      </p:sp>
      <p:sp>
        <p:nvSpPr>
          <p:cNvPr id="97283" name="内容占位符 2"/>
          <p:cNvSpPr>
            <a:spLocks noGrp="1"/>
          </p:cNvSpPr>
          <p:nvPr>
            <p:ph idx="4294967295"/>
          </p:nvPr>
        </p:nvSpPr>
        <p:spPr>
          <a:xfrm>
            <a:off x="449263" y="1268413"/>
            <a:ext cx="8229600" cy="4695825"/>
          </a:xfrm>
        </p:spPr>
        <p:txBody>
          <a:bodyPr vert="horz" wrap="square" lIns="91440" tIns="45720" rIns="91440" bIns="45720" anchor="t" anchorCtr="0"/>
          <a:lstStyle/>
          <a:p>
            <a:pPr lvl="1" eaLnBrk="1" hangingPunct="1">
              <a:lnSpc>
                <a:spcPct val="140000"/>
              </a:lnSpc>
            </a:pPr>
            <a:r>
              <a:rPr lang="zh-CN" altLang="en-US" sz="2800" dirty="0"/>
              <a:t>排序</a:t>
            </a:r>
            <a:endParaRPr lang="en-US" altLang="zh-CN" sz="2800" dirty="0"/>
          </a:p>
          <a:p>
            <a:pPr lvl="1" eaLnBrk="1" hangingPunct="1">
              <a:lnSpc>
                <a:spcPct val="140000"/>
              </a:lnSpc>
            </a:pPr>
            <a:r>
              <a:rPr lang="zh-CN" altLang="en-US" sz="2800" dirty="0"/>
              <a:t>查找</a:t>
            </a:r>
            <a:endParaRPr lang="en-US" altLang="zh-CN" sz="2800" dirty="0"/>
          </a:p>
          <a:p>
            <a:pPr lvl="1" eaLnBrk="1" hangingPunct="1">
              <a:lnSpc>
                <a:spcPct val="140000"/>
              </a:lnSpc>
            </a:pPr>
            <a:r>
              <a:rPr lang="zh-CN" altLang="en-US" sz="2800" dirty="0"/>
              <a:t>字符串处理</a:t>
            </a:r>
            <a:endParaRPr lang="en-US" altLang="zh-CN" sz="2800" dirty="0"/>
          </a:p>
          <a:p>
            <a:pPr lvl="1" eaLnBrk="1" hangingPunct="1">
              <a:lnSpc>
                <a:spcPct val="140000"/>
              </a:lnSpc>
            </a:pPr>
            <a:r>
              <a:rPr lang="zh-CN" altLang="en-US" sz="2800" dirty="0"/>
              <a:t>图问题</a:t>
            </a:r>
            <a:endParaRPr lang="en-US" altLang="zh-CN" sz="2800" dirty="0"/>
          </a:p>
          <a:p>
            <a:pPr lvl="1" eaLnBrk="1" hangingPunct="1">
              <a:lnSpc>
                <a:spcPct val="140000"/>
              </a:lnSpc>
            </a:pPr>
            <a:r>
              <a:rPr lang="zh-CN" altLang="en-US" sz="2800" dirty="0"/>
              <a:t>组合问题</a:t>
            </a:r>
            <a:endParaRPr lang="en-US" altLang="zh-CN" sz="2800" dirty="0"/>
          </a:p>
          <a:p>
            <a:pPr lvl="1" eaLnBrk="1" hangingPunct="1">
              <a:lnSpc>
                <a:spcPct val="140000"/>
              </a:lnSpc>
            </a:pPr>
            <a:r>
              <a:rPr lang="zh-CN" altLang="en-US" sz="2800" dirty="0"/>
              <a:t>几何问题</a:t>
            </a:r>
            <a:endParaRPr lang="en-US" altLang="zh-CN" sz="2800" dirty="0"/>
          </a:p>
          <a:p>
            <a:pPr lvl="1" eaLnBrk="1" hangingPunct="1">
              <a:lnSpc>
                <a:spcPct val="140000"/>
              </a:lnSpc>
            </a:pPr>
            <a:r>
              <a:rPr lang="zh-CN" altLang="en-US" sz="2800" dirty="0"/>
              <a:t>数值问题</a:t>
            </a:r>
            <a:endParaRPr lang="en-US" altLang="zh-CN" sz="2800" dirty="0"/>
          </a:p>
          <a:p>
            <a:pPr marL="0" indent="0" eaLnBrk="1" hangingPunct="1">
              <a:buNone/>
            </a:pPr>
            <a:r>
              <a:rPr lang="en-US" altLang="zh-CN" sz="2400" dirty="0"/>
              <a:t>	</a:t>
            </a:r>
            <a:endParaRPr lang="en-US" altLang="zh-CN" sz="20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4800" dirty="0"/>
              <a:t>重要的问题类型</a:t>
            </a:r>
            <a:endParaRPr lang="zh-CN" altLang="en-US"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rgbClr val="FF0000"/>
                </a:solidFill>
                <a:effectLst/>
                <a:uLnTx/>
                <a:uFillTx/>
                <a:latin typeface="+mn-lt"/>
                <a:ea typeface="+mn-ea"/>
                <a:cs typeface="+mn-cs"/>
              </a:rPr>
              <a:t>排序</a:t>
            </a:r>
            <a:endParaRPr kumimoji="0" lang="en-US" altLang="zh-CN" sz="2800" b="0" i="0" u="none" strike="noStrike" kern="1200" cap="none" spc="0" normalizeH="0" baseline="0" noProof="0" dirty="0">
              <a:ln>
                <a:noFill/>
              </a:ln>
              <a:solidFill>
                <a:srgbClr val="FF0000"/>
              </a:solidFill>
              <a:effectLst/>
              <a:uLnTx/>
              <a:uFillTx/>
              <a:latin typeface="+mn-lt"/>
              <a:ea typeface="+mn-ea"/>
              <a:cs typeface="+mn-cs"/>
            </a:endParaRPr>
          </a:p>
          <a:p>
            <a:pPr marL="393700" marR="0" lvl="1" indent="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None/>
              <a:defRPr/>
            </a:pPr>
            <a:r>
              <a:rPr kumimoji="0" lang="zh-CN" altLang="en-US" sz="2000" b="0" i="0" u="none" strike="noStrike" kern="1200" cap="none" spc="0" normalizeH="0" baseline="0" noProof="0" dirty="0">
                <a:ln>
                  <a:noFill/>
                </a:ln>
                <a:solidFill>
                  <a:schemeClr val="tx1"/>
                </a:solidFill>
                <a:effectLst/>
                <a:uLnTx/>
                <a:uFillTx/>
                <a:latin typeface="+mn-lt"/>
                <a:ea typeface="+mn-ea"/>
                <a:cs typeface="+mn-cs"/>
              </a:rPr>
              <a:t>按照升序或降序重新排列给定列表中的数据项</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None/>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排序原因</a:t>
            </a:r>
            <a:r>
              <a:rPr kumimoji="0" lang="zh-CN" altLang="en-US" sz="17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17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000" b="0" i="0" u="none" strike="noStrike" kern="1200" cap="none" spc="0" normalizeH="0" baseline="0" noProof="0" dirty="0">
                <a:ln>
                  <a:noFill/>
                </a:ln>
                <a:solidFill>
                  <a:schemeClr val="tx1"/>
                </a:solidFill>
                <a:effectLst/>
                <a:uLnTx/>
                <a:uFillTx/>
                <a:latin typeface="+mn-lt"/>
                <a:ea typeface="+mn-ea"/>
                <a:cs typeface="+mn-cs"/>
              </a:rPr>
              <a:t>题目的输出要求。例如对学生成绩排序输出。</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000" b="0" i="0" u="none" strike="noStrike" kern="1200" cap="none" spc="0" normalizeH="0" baseline="0" noProof="0" dirty="0">
                <a:ln>
                  <a:noFill/>
                </a:ln>
                <a:solidFill>
                  <a:schemeClr val="tx1"/>
                </a:solidFill>
                <a:effectLst/>
                <a:uLnTx/>
                <a:uFillTx/>
                <a:latin typeface="+mn-lt"/>
                <a:ea typeface="+mn-ea"/>
                <a:cs typeface="+mn-cs"/>
              </a:rPr>
              <a:t>有利于问题的求解。例如查找学生姓名，学号。</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None/>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排序算法特点：</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000" b="0" i="0" u="none" strike="noStrike" kern="1200" cap="none" spc="0" normalizeH="0" baseline="0" noProof="0" dirty="0">
                <a:ln>
                  <a:noFill/>
                </a:ln>
                <a:solidFill>
                  <a:schemeClr val="tx1"/>
                </a:solidFill>
                <a:effectLst/>
                <a:uLnTx/>
                <a:uFillTx/>
                <a:latin typeface="+mn-lt"/>
                <a:ea typeface="+mn-ea"/>
                <a:cs typeface="+mn-cs"/>
              </a:rPr>
              <a:t>执行速度。对不同输入数据，排序算法速度也有不同。</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000" b="0" i="0" u="none" strike="noStrike" kern="1200" cap="none" spc="0" normalizeH="0" baseline="0" noProof="0" dirty="0">
                <a:ln>
                  <a:noFill/>
                </a:ln>
                <a:solidFill>
                  <a:schemeClr val="tx1"/>
                </a:solidFill>
                <a:effectLst/>
                <a:uLnTx/>
                <a:uFillTx/>
                <a:latin typeface="+mn-lt"/>
                <a:ea typeface="+mn-ea"/>
                <a:cs typeface="+mn-cs"/>
              </a:rPr>
              <a:t>内存占用</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000" b="0" i="0" u="none" strike="noStrike" kern="1200" cap="none" spc="0" normalizeH="0" baseline="0" noProof="0" dirty="0">
                <a:ln>
                  <a:noFill/>
                </a:ln>
                <a:solidFill>
                  <a:schemeClr val="tx1"/>
                </a:solidFill>
                <a:effectLst/>
                <a:uLnTx/>
                <a:uFillTx/>
                <a:latin typeface="+mn-lt"/>
                <a:ea typeface="+mn-ea"/>
                <a:cs typeface="+mn-cs"/>
              </a:rPr>
              <a:t>稳定性</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None/>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没有一种算法在任何情况下都是最优的。</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4800" dirty="0"/>
              <a:t>重要的问题类型</a:t>
            </a:r>
            <a:endParaRPr lang="zh-CN" altLang="en-US"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640080" marR="0" lvl="1" indent="-24638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rgbClr val="FF0000"/>
                </a:solidFill>
                <a:effectLst/>
                <a:uLnTx/>
                <a:uFillTx/>
                <a:latin typeface="+mn-lt"/>
                <a:ea typeface="+mn-ea"/>
                <a:cs typeface="+mn-cs"/>
              </a:rPr>
              <a:t>查找</a:t>
            </a:r>
            <a:endParaRPr kumimoji="0" lang="en-US" altLang="zh-CN" sz="2800" b="0" i="0" u="none" strike="noStrike" kern="1200" cap="none" spc="0" normalizeH="0" baseline="0" noProof="0" dirty="0">
              <a:ln>
                <a:noFill/>
              </a:ln>
              <a:solidFill>
                <a:srgbClr val="FF0000"/>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在给定的集合找一个给定的值（查找键）</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100" b="0" i="0" u="none" strike="noStrike" kern="1200" cap="none" spc="0" normalizeH="0" baseline="0" noProof="0" dirty="0">
                <a:ln>
                  <a:noFill/>
                </a:ln>
                <a:solidFill>
                  <a:schemeClr val="tx1"/>
                </a:solidFill>
                <a:effectLst/>
                <a:uLnTx/>
                <a:uFillTx/>
                <a:latin typeface="+mn-lt"/>
                <a:ea typeface="+mn-ea"/>
                <a:cs typeface="+mn-cs"/>
              </a:rPr>
              <a:t>顺序查找</a:t>
            </a:r>
            <a:endParaRPr kumimoji="0" lang="en-US" altLang="zh-CN" sz="21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100" b="0" i="0" u="none" strike="noStrike" kern="1200" cap="none" spc="0" normalizeH="0" baseline="0" noProof="0" dirty="0">
                <a:ln>
                  <a:noFill/>
                </a:ln>
                <a:solidFill>
                  <a:schemeClr val="tx1"/>
                </a:solidFill>
                <a:effectLst/>
                <a:uLnTx/>
                <a:uFillTx/>
                <a:latin typeface="+mn-lt"/>
                <a:ea typeface="+mn-ea"/>
                <a:cs typeface="+mn-cs"/>
              </a:rPr>
              <a:t>折半查找</a:t>
            </a:r>
            <a:endParaRPr kumimoji="0" lang="en-US" altLang="zh-CN" sz="21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100" b="0" i="0" u="none" strike="noStrike" kern="1200" cap="none" spc="0" normalizeH="0" baseline="0" noProof="0" dirty="0">
                <a:ln>
                  <a:noFill/>
                </a:ln>
                <a:solidFill>
                  <a:schemeClr val="tx1"/>
                </a:solidFill>
                <a:effectLst/>
                <a:uLnTx/>
                <a:uFillTx/>
                <a:latin typeface="+mn-lt"/>
                <a:ea typeface="+mn-ea"/>
                <a:cs typeface="+mn-cs"/>
              </a:rPr>
              <a:t>查找树</a:t>
            </a:r>
            <a:endParaRPr kumimoji="0" lang="en-US" altLang="zh-CN" sz="21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100" b="0" i="0" u="none" strike="noStrike" kern="1200" cap="none" spc="0" normalizeH="0" baseline="0" noProof="0" dirty="0">
                <a:ln>
                  <a:noFill/>
                </a:ln>
                <a:solidFill>
                  <a:schemeClr val="tx1"/>
                </a:solidFill>
                <a:effectLst/>
                <a:uLnTx/>
                <a:uFillTx/>
                <a:latin typeface="+mn-lt"/>
                <a:ea typeface="+mn-ea"/>
                <a:cs typeface="+mn-cs"/>
              </a:rPr>
              <a:t>哈希查找</a:t>
            </a:r>
            <a:endParaRPr kumimoji="0" lang="en-US" altLang="zh-CN" sz="21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考虑查找效率和构建结构效率的平衡。</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endParaRPr kumimoji="0" lang="en-US" altLang="zh-CN" sz="17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Char char=""/>
              <a:defRPr/>
            </a:pPr>
            <a:endParaRPr kumimoji="0" lang="en-US" altLang="zh-CN" sz="17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4800" dirty="0"/>
              <a:t>重要的问题类型</a:t>
            </a:r>
            <a:endParaRPr lang="zh-CN" altLang="en-US"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640080" marR="0" lvl="1" indent="-24638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rgbClr val="FF0000"/>
                </a:solidFill>
                <a:effectLst/>
                <a:uLnTx/>
                <a:uFillTx/>
                <a:latin typeface="+mn-lt"/>
                <a:ea typeface="+mn-ea"/>
                <a:cs typeface="+mn-cs"/>
              </a:rPr>
              <a:t>字符串处理</a:t>
            </a:r>
            <a:endParaRPr kumimoji="0" lang="en-US" altLang="zh-CN" sz="2800" b="0" i="0" u="none" strike="noStrike" kern="1200" cap="none" spc="0" normalizeH="0" baseline="0" noProof="0" dirty="0">
              <a:ln>
                <a:noFill/>
              </a:ln>
              <a:solidFill>
                <a:srgbClr val="FF0000"/>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字符串：字母表中符号所构成的序列</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字符串匹配算法。</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endParaRPr kumimoji="0" lang="en-US" altLang="zh-CN" sz="17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Char char=""/>
              <a:defRPr/>
            </a:pPr>
            <a:endParaRPr kumimoji="0" lang="en-US" altLang="zh-CN" sz="17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4800" dirty="0"/>
              <a:t>重要的问题类型</a:t>
            </a:r>
            <a:endParaRPr lang="zh-CN" altLang="en-US"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640080" marR="0" lvl="1" indent="-24638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rgbClr val="FF0000"/>
                </a:solidFill>
                <a:effectLst/>
                <a:uLnTx/>
                <a:uFillTx/>
                <a:latin typeface="+mn-lt"/>
                <a:ea typeface="+mn-ea"/>
                <a:cs typeface="+mn-cs"/>
              </a:rPr>
              <a:t>图问题</a:t>
            </a:r>
            <a:endParaRPr kumimoji="0" lang="en-US" altLang="zh-CN" sz="2800" b="0" i="0" u="none" strike="noStrike" kern="1200" cap="none" spc="0" normalizeH="0" baseline="0" noProof="0" dirty="0">
              <a:ln>
                <a:noFill/>
              </a:ln>
              <a:solidFill>
                <a:srgbClr val="FF0000"/>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zh-CN" altLang="en-US" b="0" i="0" u="none" strike="noStrike" kern="1200" cap="none" spc="0" normalizeH="0" baseline="0" noProof="0" dirty="0">
                <a:ln>
                  <a:noFill/>
                </a:ln>
                <a:solidFill>
                  <a:schemeClr val="tx1"/>
                </a:solidFill>
                <a:effectLst/>
                <a:uLnTx/>
                <a:uFillTx/>
                <a:latin typeface="+mn-lt"/>
                <a:ea typeface="+mn-ea"/>
                <a:cs typeface="+mn-cs"/>
              </a:rPr>
              <a:t>由称为顶点的点构成的集合，其中某些顶点由称为边的线段相连。</a:t>
            </a:r>
            <a:r>
              <a:rPr kumimoji="0" lang="en-US" altLang="zh-CN" b="0" i="0" u="none" strike="noStrike" kern="1200" cap="none" spc="0" normalizeH="0" baseline="0" noProof="0" dirty="0">
                <a:ln>
                  <a:noFill/>
                </a:ln>
                <a:solidFill>
                  <a:schemeClr val="tx1"/>
                </a:solidFill>
                <a:effectLst/>
                <a:uLnTx/>
                <a:uFillTx/>
                <a:latin typeface="+mn-lt"/>
                <a:ea typeface="+mn-ea"/>
                <a:cs typeface="+mn-cs"/>
              </a:rPr>
              <a:t>G=&lt;V,E&gt;</a:t>
            </a:r>
            <a:endParaRPr kumimoji="0" lang="en-US" altLang="zh-CN" sz="18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图的遍历算法</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最短路径算法</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图拓扑排序算法</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Char char=""/>
              <a:defRPr/>
            </a:pPr>
            <a:endParaRPr kumimoji="0" lang="en-US" altLang="zh-CN" sz="17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4800" dirty="0"/>
              <a:t>重要的问题类型</a:t>
            </a:r>
            <a:endParaRPr lang="zh-CN" altLang="en-US"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rgbClr val="FF0000"/>
                </a:solidFill>
                <a:effectLst/>
                <a:uLnTx/>
                <a:uFillTx/>
                <a:latin typeface="+mn-lt"/>
                <a:ea typeface="+mn-ea"/>
                <a:cs typeface="+mn-cs"/>
              </a:rPr>
              <a:t>组合问题</a:t>
            </a:r>
            <a:endParaRPr kumimoji="0" lang="en-US" altLang="zh-CN" sz="2800" b="0" i="0" u="none" strike="noStrike" kern="1200" cap="none" spc="0" normalizeH="0" baseline="0" noProof="0" dirty="0">
              <a:ln>
                <a:noFill/>
              </a:ln>
              <a:solidFill>
                <a:srgbClr val="FF0000"/>
              </a:solidFill>
              <a:effectLst/>
              <a:uLnTx/>
              <a:uFillTx/>
              <a:latin typeface="+mn-lt"/>
              <a:ea typeface="+mn-ea"/>
              <a:cs typeface="+mn-cs"/>
            </a:endParaRPr>
          </a:p>
          <a:p>
            <a:pPr marL="393700" marR="0" lvl="1" indent="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None/>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寻找一个组合对象（排列</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组合</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子集），这些对象能够满足特定的条件并具有我们需要的特征，如价值最大化或成本最小化。</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20000"/>
              </a:lnSpc>
              <a:spcBef>
                <a:spcPct val="20000"/>
              </a:spcBef>
              <a:spcAft>
                <a:spcPct val="0"/>
              </a:spcAft>
              <a:buClr>
                <a:schemeClr val="accent2"/>
              </a:buClr>
              <a:buSzPct val="70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旅行商问题</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20000"/>
              </a:lnSpc>
              <a:spcBef>
                <a:spcPct val="20000"/>
              </a:spcBef>
              <a:spcAft>
                <a:spcPct val="0"/>
              </a:spcAft>
              <a:buClr>
                <a:schemeClr val="accent2"/>
              </a:buClr>
              <a:buSzPct val="70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图填色问题</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20000"/>
              </a:lnSpc>
              <a:spcBef>
                <a:spcPct val="20000"/>
              </a:spcBef>
              <a:spcAft>
                <a:spcPct val="0"/>
              </a:spcAft>
              <a:buClr>
                <a:schemeClr val="accent2"/>
              </a:buClr>
              <a:buSzPct val="70000"/>
              <a:buFont typeface="Wingdings 2" panose="05020102010507070707" pitchFamily="18" charset="2"/>
              <a:buChar char=""/>
              <a:defRPr/>
            </a:pP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20000"/>
              </a:lnSpc>
              <a:spcBef>
                <a:spcPct val="20000"/>
              </a:spcBef>
              <a:spcAft>
                <a:spcPct val="0"/>
              </a:spcAft>
              <a:buClr>
                <a:schemeClr val="accent2"/>
              </a:buClr>
              <a:buSzPct val="70000"/>
              <a:buFont typeface="Wingdings" panose="05000000000000000000" pitchFamily="2" charset="2"/>
              <a:buChar char="u"/>
              <a:defRPr/>
            </a:pPr>
            <a:r>
              <a:rPr kumimoji="0" lang="zh-CN" altLang="en-US" sz="2000" b="0" i="0" u="none" strike="noStrike" kern="1200" cap="none" spc="0" normalizeH="0" baseline="0" noProof="0" dirty="0">
                <a:ln>
                  <a:noFill/>
                </a:ln>
                <a:solidFill>
                  <a:schemeClr val="tx1"/>
                </a:solidFill>
                <a:effectLst/>
                <a:uLnTx/>
                <a:uFillTx/>
                <a:latin typeface="+mn-lt"/>
                <a:ea typeface="+mn-ea"/>
                <a:cs typeface="+mn-cs"/>
              </a:rPr>
              <a:t>这类问题复杂性高，若规模大难以计算。</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20000"/>
              </a:lnSpc>
              <a:spcBef>
                <a:spcPct val="20000"/>
              </a:spcBef>
              <a:spcAft>
                <a:spcPct val="0"/>
              </a:spcAft>
              <a:buClr>
                <a:schemeClr val="accent2"/>
              </a:buClr>
              <a:buSzPct val="70000"/>
              <a:buFont typeface="Wingdings" panose="05000000000000000000" pitchFamily="2" charset="2"/>
              <a:buChar char="u"/>
              <a:defRPr/>
            </a:pPr>
            <a:r>
              <a:rPr kumimoji="0" lang="zh-CN" altLang="en-US" sz="2000" b="0" i="0" u="none" strike="noStrike" kern="1200" cap="none" spc="0" normalizeH="0" baseline="0" noProof="0" dirty="0">
                <a:ln>
                  <a:noFill/>
                </a:ln>
                <a:solidFill>
                  <a:schemeClr val="tx1"/>
                </a:solidFill>
                <a:effectLst/>
                <a:uLnTx/>
                <a:uFillTx/>
                <a:latin typeface="+mn-lt"/>
                <a:ea typeface="+mn-ea"/>
                <a:cs typeface="+mn-cs"/>
              </a:rPr>
              <a:t>没有好的通用算法。</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dirty="0"/>
              <a:t>本课注意事项</a:t>
            </a:r>
            <a:endParaRPr lang="zh-CN" altLang="en-US" dirty="0"/>
          </a:p>
        </p:txBody>
      </p:sp>
      <p:sp>
        <p:nvSpPr>
          <p:cNvPr id="54275" name="内容占位符 2"/>
          <p:cNvSpPr>
            <a:spLocks noGrp="1"/>
          </p:cNvSpPr>
          <p:nvPr>
            <p:ph idx="4294967295"/>
          </p:nvPr>
        </p:nvSpPr>
        <p:spPr>
          <a:xfrm>
            <a:off x="449263" y="1268413"/>
            <a:ext cx="8229600" cy="4695825"/>
          </a:xfrm>
        </p:spPr>
        <p:txBody>
          <a:bodyPr vert="horz" wrap="square" lIns="91440" tIns="45720" rIns="91440" bIns="45720" anchor="t" anchorCtr="0"/>
          <a:lstStyle/>
          <a:p>
            <a:pPr eaLnBrk="1" hangingPunct="1"/>
            <a:r>
              <a:rPr lang="zh-CN" altLang="en-US" sz="3200" dirty="0"/>
              <a:t>参考书：算法设计与分析基础（第</a:t>
            </a:r>
            <a:r>
              <a:rPr lang="en-US" altLang="zh-CN" sz="3200" dirty="0"/>
              <a:t>3</a:t>
            </a:r>
            <a:r>
              <a:rPr lang="zh-CN" altLang="en-US" sz="3200" dirty="0"/>
              <a:t>版）</a:t>
            </a:r>
            <a:endParaRPr lang="en-US" altLang="zh-CN" sz="3200" dirty="0"/>
          </a:p>
          <a:p>
            <a:pPr marL="824230" lvl="1" indent="-457200" eaLnBrk="1" hangingPunct="1"/>
            <a:r>
              <a:rPr lang="zh-CN" altLang="en-US" dirty="0"/>
              <a:t>绪论</a:t>
            </a:r>
            <a:endParaRPr lang="en-US" altLang="zh-CN" dirty="0"/>
          </a:p>
          <a:p>
            <a:pPr marL="824230" lvl="1" indent="-457200" eaLnBrk="1" hangingPunct="1"/>
            <a:r>
              <a:rPr lang="zh-CN" altLang="en-US" dirty="0"/>
              <a:t>算法效率分析基础</a:t>
            </a:r>
            <a:endParaRPr lang="en-US" altLang="zh-CN" dirty="0"/>
          </a:p>
          <a:p>
            <a:pPr marL="824230" lvl="1" indent="-457200" eaLnBrk="1" hangingPunct="1"/>
            <a:r>
              <a:rPr lang="zh-CN" altLang="en-US" dirty="0"/>
              <a:t>蛮力法</a:t>
            </a:r>
            <a:r>
              <a:rPr lang="en-US" altLang="zh-CN" dirty="0"/>
              <a:t>	</a:t>
            </a:r>
            <a:endParaRPr lang="en-US" altLang="zh-CN" dirty="0"/>
          </a:p>
          <a:p>
            <a:pPr marL="824230" lvl="1" indent="-457200" eaLnBrk="1" hangingPunct="1"/>
            <a:r>
              <a:rPr lang="zh-CN" altLang="en-US" dirty="0"/>
              <a:t>减治法</a:t>
            </a:r>
            <a:endParaRPr lang="en-US" altLang="zh-CN" dirty="0"/>
          </a:p>
          <a:p>
            <a:pPr marL="824230" lvl="1" indent="-457200" eaLnBrk="1" hangingPunct="1"/>
            <a:r>
              <a:rPr lang="zh-CN" altLang="en-US" dirty="0"/>
              <a:t>分治法</a:t>
            </a:r>
            <a:endParaRPr lang="en-US" altLang="zh-CN" dirty="0"/>
          </a:p>
          <a:p>
            <a:pPr marL="824230" lvl="1" indent="-457200" eaLnBrk="1" hangingPunct="1"/>
            <a:r>
              <a:rPr lang="zh-CN" altLang="en-US" dirty="0"/>
              <a:t>变治法</a:t>
            </a:r>
            <a:endParaRPr lang="en-US" altLang="zh-CN" dirty="0"/>
          </a:p>
          <a:p>
            <a:pPr marL="824230" lvl="1" indent="-457200" eaLnBrk="1" hangingPunct="1"/>
            <a:r>
              <a:rPr lang="zh-CN" altLang="en-US" dirty="0"/>
              <a:t>时空权衡</a:t>
            </a:r>
            <a:endParaRPr lang="en-US" altLang="zh-CN" dirty="0"/>
          </a:p>
          <a:p>
            <a:pPr marL="824230" lvl="1" indent="-457200" eaLnBrk="1" hangingPunct="1"/>
            <a:r>
              <a:rPr lang="zh-CN" altLang="en-US" dirty="0"/>
              <a:t>动态规划</a:t>
            </a:r>
            <a:endParaRPr lang="en-US" altLang="zh-CN" dirty="0"/>
          </a:p>
          <a:p>
            <a:pPr marL="824230" lvl="1" indent="-457200" eaLnBrk="1" hangingPunct="1"/>
            <a:r>
              <a:rPr lang="zh-CN" altLang="en-US" dirty="0">
                <a:solidFill>
                  <a:schemeClr val="accent3">
                    <a:lumMod val="85000"/>
                  </a:schemeClr>
                </a:solidFill>
              </a:rPr>
              <a:t>贪婪技术</a:t>
            </a:r>
            <a:endParaRPr lang="en-US" altLang="zh-CN" dirty="0">
              <a:solidFill>
                <a:schemeClr val="accent3">
                  <a:lumMod val="85000"/>
                </a:schemeClr>
              </a:solidFill>
            </a:endParaRPr>
          </a:p>
          <a:p>
            <a:pPr eaLnBrk="1" hangingPunct="1"/>
            <a:endParaRPr lang="en-US" altLang="zh-CN" dirty="0">
              <a:solidFill>
                <a:schemeClr val="accent3">
                  <a:lumMod val="85000"/>
                </a:schemeClr>
              </a:solidFill>
            </a:endParaRPr>
          </a:p>
        </p:txBody>
      </p:sp>
      <p:pic>
        <p:nvPicPr>
          <p:cNvPr id="54276" name="图片 3"/>
          <p:cNvPicPr>
            <a:picLocks noChangeAspect="1"/>
          </p:cNvPicPr>
          <p:nvPr/>
        </p:nvPicPr>
        <p:blipFill>
          <a:blip r:embed="rId1"/>
          <a:stretch>
            <a:fillRect/>
          </a:stretch>
        </p:blipFill>
        <p:spPr>
          <a:xfrm>
            <a:off x="4932363" y="1844675"/>
            <a:ext cx="3200400" cy="4697413"/>
          </a:xfrm>
          <a:prstGeom prst="rect">
            <a:avLst/>
          </a:prstGeom>
          <a:noFill/>
          <a:ln w="9525">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4800" dirty="0"/>
              <a:t>重要的问题类型</a:t>
            </a:r>
            <a:endParaRPr lang="zh-CN" altLang="en-US"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640080" marR="0" lvl="1" indent="-24638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rgbClr val="FF0000"/>
                </a:solidFill>
                <a:effectLst/>
                <a:uLnTx/>
                <a:uFillTx/>
                <a:latin typeface="+mn-lt"/>
                <a:ea typeface="+mn-ea"/>
                <a:cs typeface="+mn-cs"/>
              </a:rPr>
              <a:t>数值问题</a:t>
            </a:r>
            <a:endParaRPr kumimoji="0" lang="en-US" altLang="zh-CN" sz="2800" b="0" i="0" u="none" strike="noStrike" kern="1200" cap="none" spc="0" normalizeH="0" baseline="0" noProof="0" dirty="0">
              <a:ln>
                <a:noFill/>
              </a:ln>
              <a:solidFill>
                <a:srgbClr val="FF0000"/>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处理具有连续性的数学问题。</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100" b="0" i="0" u="none" strike="noStrike" kern="1200" cap="none" spc="0" normalizeH="0" baseline="0" noProof="0" dirty="0">
                <a:ln>
                  <a:noFill/>
                </a:ln>
                <a:solidFill>
                  <a:schemeClr val="tx1"/>
                </a:solidFill>
                <a:effectLst/>
                <a:uLnTx/>
                <a:uFillTx/>
                <a:latin typeface="+mn-lt"/>
                <a:ea typeface="+mn-ea"/>
                <a:cs typeface="+mn-cs"/>
              </a:rPr>
              <a:t>解方程和方程组</a:t>
            </a:r>
            <a:endParaRPr kumimoji="0" lang="en-US" altLang="zh-CN" sz="21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100" b="0" i="0" u="none" strike="noStrike" kern="1200" cap="none" spc="0" normalizeH="0" baseline="0" noProof="0" dirty="0">
                <a:ln>
                  <a:noFill/>
                </a:ln>
                <a:solidFill>
                  <a:schemeClr val="tx1"/>
                </a:solidFill>
                <a:effectLst/>
                <a:uLnTx/>
                <a:uFillTx/>
                <a:latin typeface="+mn-lt"/>
                <a:ea typeface="+mn-ea"/>
                <a:cs typeface="+mn-cs"/>
              </a:rPr>
              <a:t>计算定积分</a:t>
            </a:r>
            <a:endParaRPr kumimoji="0" lang="en-US" altLang="zh-CN" sz="21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100" b="0" i="0" u="none" strike="noStrike" kern="1200" cap="none" spc="0" normalizeH="0" baseline="0" noProof="0" dirty="0">
                <a:ln>
                  <a:noFill/>
                </a:ln>
                <a:solidFill>
                  <a:schemeClr val="tx1"/>
                </a:solidFill>
                <a:effectLst/>
                <a:uLnTx/>
                <a:uFillTx/>
                <a:latin typeface="+mn-lt"/>
                <a:ea typeface="+mn-ea"/>
                <a:cs typeface="+mn-cs"/>
              </a:rPr>
              <a:t>计算函数值</a:t>
            </a:r>
            <a:endParaRPr kumimoji="0" lang="en-US" altLang="zh-CN" sz="2100" b="0" i="0" u="none" strike="noStrike" kern="1200" cap="none" spc="0" normalizeH="0" baseline="0" noProof="0" dirty="0">
              <a:ln>
                <a:noFill/>
              </a:ln>
              <a:solidFill>
                <a:schemeClr val="tx1"/>
              </a:solidFill>
              <a:effectLst/>
              <a:uLnTx/>
              <a:uFillTx/>
              <a:latin typeface="+mn-lt"/>
              <a:ea typeface="+mn-ea"/>
              <a:cs typeface="+mn-cs"/>
            </a:endParaRPr>
          </a:p>
          <a:p>
            <a:pPr marL="668020" marR="0" lvl="2" indent="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None/>
              <a:defRPr/>
            </a:pPr>
            <a:r>
              <a:rPr kumimoji="0" lang="zh-CN" altLang="en-US" sz="2100" b="0" i="0" u="none" strike="noStrike" kern="1200" cap="none" spc="0" normalizeH="0" baseline="0" noProof="0" dirty="0">
                <a:ln>
                  <a:noFill/>
                </a:ln>
                <a:solidFill>
                  <a:schemeClr val="tx1"/>
                </a:solidFill>
                <a:effectLst/>
                <a:uLnTx/>
                <a:uFillTx/>
                <a:latin typeface="+mn-lt"/>
                <a:ea typeface="+mn-ea"/>
                <a:cs typeface="+mn-cs"/>
              </a:rPr>
              <a:t>大部分需要求近似解</a:t>
            </a:r>
            <a:endParaRPr kumimoji="0" lang="en-US" altLang="zh-CN" sz="21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dirty="0"/>
              <a:t>第一章 绪论</a:t>
            </a:r>
            <a:endParaRPr lang="zh-CN" altLang="en-US" dirty="0"/>
          </a:p>
        </p:txBody>
      </p:sp>
      <p:sp>
        <p:nvSpPr>
          <p:cNvPr id="111619" name="内容占位符 2"/>
          <p:cNvSpPr>
            <a:spLocks noGrp="1"/>
          </p:cNvSpPr>
          <p:nvPr>
            <p:ph idx="4294967295"/>
          </p:nvPr>
        </p:nvSpPr>
        <p:spPr>
          <a:xfrm>
            <a:off x="449263" y="1412875"/>
            <a:ext cx="8229600" cy="4551363"/>
          </a:xfrm>
        </p:spPr>
        <p:txBody>
          <a:bodyPr vert="horz" wrap="square" lIns="91440" tIns="45720" rIns="91440" bIns="45720" anchor="t" anchorCtr="0"/>
          <a:lstStyle/>
          <a:p>
            <a:pPr eaLnBrk="1" hangingPunct="1">
              <a:lnSpc>
                <a:spcPct val="200000"/>
              </a:lnSpc>
            </a:pPr>
            <a:r>
              <a:rPr lang="zh-CN" altLang="en-US" sz="3200" dirty="0"/>
              <a:t>什么是算法</a:t>
            </a:r>
            <a:endParaRPr lang="en-US" altLang="zh-CN" sz="3200" dirty="0"/>
          </a:p>
          <a:p>
            <a:pPr eaLnBrk="1" hangingPunct="1">
              <a:lnSpc>
                <a:spcPct val="200000"/>
              </a:lnSpc>
            </a:pPr>
            <a:r>
              <a:rPr lang="zh-CN" altLang="en-US" sz="3200" dirty="0"/>
              <a:t>算法问题求解基础</a:t>
            </a:r>
            <a:endParaRPr lang="en-US" altLang="zh-CN" sz="3200" dirty="0"/>
          </a:p>
          <a:p>
            <a:pPr eaLnBrk="1" hangingPunct="1">
              <a:lnSpc>
                <a:spcPct val="200000"/>
              </a:lnSpc>
            </a:pPr>
            <a:r>
              <a:rPr lang="zh-CN" altLang="en-US" sz="3200" dirty="0"/>
              <a:t>重要的问题类型</a:t>
            </a:r>
            <a:endParaRPr lang="en-US" altLang="zh-CN" sz="3200" dirty="0"/>
          </a:p>
          <a:p>
            <a:pPr eaLnBrk="1" hangingPunct="1">
              <a:lnSpc>
                <a:spcPct val="200000"/>
              </a:lnSpc>
            </a:pPr>
            <a:r>
              <a:rPr lang="zh-CN" altLang="en-US" sz="3200" dirty="0">
                <a:solidFill>
                  <a:srgbClr val="FF0000"/>
                </a:solidFill>
              </a:rPr>
              <a:t>基本数据结构</a:t>
            </a:r>
            <a:endParaRPr lang="en-US" altLang="zh-CN" sz="2000" dirty="0">
              <a:solidFill>
                <a:srgbClr val="FF0000"/>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基本数据结构</a:t>
            </a:r>
            <a:endParaRPr lang="en-US" altLang="zh-CN" sz="5400"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数据结构：对相关的数据项进行组织的特殊架构</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线性数据结构</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数组</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链表</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图 </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树 连通无回路图</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集合与字典</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基本数据结构</a:t>
            </a:r>
            <a:endParaRPr lang="en-US" altLang="zh-CN" sz="5400"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273050" marR="0" lvl="0" indent="-273050" algn="l" defTabSz="914400" rtl="0" eaLnBrk="1" fontAlgn="base" latinLnBrk="0" hangingPunct="1">
              <a:lnSpc>
                <a:spcPct val="120000"/>
              </a:lnSpc>
              <a:spcBef>
                <a:spcPct val="20000"/>
              </a:spcBef>
              <a:spcAft>
                <a:spcPct val="0"/>
              </a:spcAft>
              <a:buClr>
                <a:srgbClr val="0BD0D9"/>
              </a:buClr>
              <a:buSzPct val="95000"/>
              <a:buFont typeface="Wingdings 2" panose="05020102010507070707" pitchFamily="18" charset="2"/>
              <a:buChar char=""/>
              <a:defRPr/>
            </a:pPr>
            <a:r>
              <a:rPr kumimoji="0" lang="zh-CN" altLang="en-US" sz="3000" b="0" i="0" u="none" strike="noStrike" kern="1200" cap="none" spc="0" normalizeH="0" baseline="0" noProof="0" dirty="0">
                <a:ln>
                  <a:noFill/>
                </a:ln>
                <a:solidFill>
                  <a:schemeClr val="tx1"/>
                </a:solidFill>
                <a:effectLst/>
                <a:uLnTx/>
                <a:uFillTx/>
                <a:latin typeface="+mn-lt"/>
                <a:ea typeface="+mn-ea"/>
                <a:cs typeface="+mn-cs"/>
              </a:rPr>
              <a:t>线性数据结构</a:t>
            </a:r>
            <a:endParaRPr kumimoji="0" lang="en-US" altLang="zh-CN" sz="30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2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数组</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668020" marR="0" lvl="2" indent="0" algn="l" defTabSz="914400" rtl="0" eaLnBrk="1" fontAlgn="base" latinLnBrk="0" hangingPunct="1">
              <a:lnSpc>
                <a:spcPct val="120000"/>
              </a:lnSpc>
              <a:spcBef>
                <a:spcPct val="20000"/>
              </a:spcBef>
              <a:spcAft>
                <a:spcPct val="0"/>
              </a:spcAft>
              <a:buClr>
                <a:schemeClr val="accent2"/>
              </a:buClr>
              <a:buSzPct val="70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n</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个相同数据类型的元素构成的序列，连续存储在存储器中，通过数组下标访问。</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668020" marR="0" lvl="2" indent="0" algn="l" defTabSz="914400" rtl="0" eaLnBrk="1" fontAlgn="base" latinLnBrk="0" hangingPunct="1">
              <a:lnSpc>
                <a:spcPct val="120000"/>
              </a:lnSpc>
              <a:spcBef>
                <a:spcPct val="20000"/>
              </a:spcBef>
              <a:spcAft>
                <a:spcPct val="0"/>
              </a:spcAft>
              <a:buClr>
                <a:schemeClr val="accent2"/>
              </a:buClr>
              <a:buSzPct val="70000"/>
              <a:buFont typeface="Wingdings 2" panose="05020102010507070707" pitchFamily="18" charset="2"/>
              <a:buNone/>
              <a:defRPr/>
            </a:pP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20000"/>
              </a:lnSpc>
              <a:spcBef>
                <a:spcPct val="20000"/>
              </a:spcBef>
              <a:spcAft>
                <a:spcPct val="0"/>
              </a:spcAft>
              <a:buClr>
                <a:schemeClr val="accent2"/>
              </a:buClr>
              <a:buSzPct val="70000"/>
              <a:buFont typeface="Wingdings 2" panose="05020102010507070707" pitchFamily="18" charset="2"/>
              <a:buChar char=""/>
              <a:defRPr/>
            </a:pP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2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数组可构成多种数据结构</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1187450" marR="0" lvl="3" indent="-209550" algn="l" defTabSz="914400" rtl="0" eaLnBrk="1" fontAlgn="base" latinLnBrk="0" hangingPunct="1">
              <a:lnSpc>
                <a:spcPct val="120000"/>
              </a:lnSpc>
              <a:spcBef>
                <a:spcPct val="20000"/>
              </a:spcBef>
              <a:spcAft>
                <a:spcPct val="0"/>
              </a:spcAft>
              <a:buClr>
                <a:srgbClr val="0BD0D9"/>
              </a:buClr>
              <a:buSzPct val="65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字符串</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1187450" marR="0" lvl="3" indent="-209550" algn="l" defTabSz="914400" rtl="0" eaLnBrk="1" fontAlgn="base" latinLnBrk="0" hangingPunct="1">
              <a:lnSpc>
                <a:spcPct val="120000"/>
              </a:lnSpc>
              <a:spcBef>
                <a:spcPct val="20000"/>
              </a:spcBef>
              <a:spcAft>
                <a:spcPct val="0"/>
              </a:spcAft>
              <a:buClr>
                <a:srgbClr val="0BD0D9"/>
              </a:buClr>
              <a:buSzPct val="65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二进制串</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位串</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graphicFrame>
        <p:nvGraphicFramePr>
          <p:cNvPr id="2" name="表格 1"/>
          <p:cNvGraphicFramePr>
            <a:graphicFrameLocks noGrp="1"/>
          </p:cNvGraphicFramePr>
          <p:nvPr/>
        </p:nvGraphicFramePr>
        <p:xfrm>
          <a:off x="1619250" y="3571875"/>
          <a:ext cx="6337300" cy="514350"/>
        </p:xfrm>
        <a:graphic>
          <a:graphicData uri="http://schemas.openxmlformats.org/drawingml/2006/table">
            <a:tbl>
              <a:tblPr firstRow="1" bandRow="1">
                <a:tableStyleId>{2D5ABB26-0587-4C30-8999-92F81FD0307C}</a:tableStyleId>
              </a:tblPr>
              <a:tblGrid>
                <a:gridCol w="1584325"/>
                <a:gridCol w="1584325"/>
                <a:gridCol w="1584325"/>
                <a:gridCol w="1584325"/>
              </a:tblGrid>
              <a:tr h="514350">
                <a:tc>
                  <a:txBody>
                    <a:bodyPr/>
                    <a:lstStyle/>
                    <a:p>
                      <a:pPr algn="ctr"/>
                      <a:r>
                        <a:rPr lang="zh-CN" altLang="en-US" sz="1800" b="0" dirty="0"/>
                        <a:t>数据项</a:t>
                      </a:r>
                      <a:r>
                        <a:rPr lang="en-US" altLang="zh-CN" sz="1800" b="0" dirty="0"/>
                        <a:t>[0]</a:t>
                      </a:r>
                      <a:endParaRPr lang="zh-CN" altLang="en-US" sz="1800" b="0" dirty="0"/>
                    </a:p>
                  </a:txBody>
                  <a:tcPr marL="91449" marR="91449" marT="45675" marB="45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1800" b="0" dirty="0"/>
                        <a:t>数据项</a:t>
                      </a:r>
                      <a:r>
                        <a:rPr lang="en-US" altLang="zh-CN" sz="1800" b="0" dirty="0"/>
                        <a:t>[1]</a:t>
                      </a:r>
                      <a:endParaRPr lang="zh-CN" altLang="en-US" sz="1800" b="0" dirty="0"/>
                    </a:p>
                  </a:txBody>
                  <a:tcPr marL="91449" marR="91449" marT="45675" marB="45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sz="1800" b="0" dirty="0"/>
                        <a:t>…</a:t>
                      </a:r>
                      <a:endParaRPr lang="zh-CN" altLang="en-US" sz="1800" b="0" dirty="0"/>
                    </a:p>
                  </a:txBody>
                  <a:tcPr marL="91449" marR="91449" marT="45675" marB="45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sz="1800" b="0" dirty="0"/>
                        <a:t>数据项</a:t>
                      </a:r>
                      <a:r>
                        <a:rPr lang="en-US" altLang="zh-CN" sz="1800" b="0" dirty="0"/>
                        <a:t>[n-1]</a:t>
                      </a:r>
                      <a:endParaRPr lang="zh-CN" altLang="en-US" sz="1800" b="0" dirty="0"/>
                    </a:p>
                  </a:txBody>
                  <a:tcPr marL="91449" marR="91449" marT="45675" marB="45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基本数据结构</a:t>
            </a:r>
            <a:endParaRPr lang="en-US" altLang="zh-CN" sz="5400"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273050" marR="0" lvl="0" indent="-273050" algn="l" defTabSz="914400" rtl="0" eaLnBrk="1" fontAlgn="base" latinLnBrk="0" hangingPunct="1">
              <a:lnSpc>
                <a:spcPct val="130000"/>
              </a:lnSpc>
              <a:spcBef>
                <a:spcPct val="20000"/>
              </a:spcBef>
              <a:spcAft>
                <a:spcPct val="0"/>
              </a:spcAft>
              <a:buClr>
                <a:srgbClr val="0BD0D9"/>
              </a:buClr>
              <a:buSzPct val="95000"/>
              <a:buFont typeface="Wingdings 2" panose="05020102010507070707" pitchFamily="18" charset="2"/>
              <a:buChar char=""/>
              <a:defRPr/>
            </a:pPr>
            <a:r>
              <a:rPr kumimoji="0" lang="zh-CN" altLang="en-US" sz="3000" b="0" i="0" u="none" strike="noStrike" kern="1200" cap="none" spc="0" normalizeH="0" baseline="0" noProof="0" dirty="0">
                <a:ln>
                  <a:noFill/>
                </a:ln>
                <a:solidFill>
                  <a:schemeClr val="tx1"/>
                </a:solidFill>
                <a:effectLst/>
                <a:uLnTx/>
                <a:uFillTx/>
                <a:latin typeface="+mn-lt"/>
                <a:ea typeface="+mn-ea"/>
                <a:cs typeface="+mn-cs"/>
              </a:rPr>
              <a:t>线性数据结构</a:t>
            </a:r>
            <a:endParaRPr kumimoji="0" lang="en-US" altLang="zh-CN" sz="30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链表</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668020" marR="0" lvl="2" indent="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None/>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由</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0</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个或多个节点元素构成的序列，每个节点包括数据和指针两部分，指针可指向其他节点。</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668020" marR="0" lvl="2" indent="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None/>
              <a:defRPr/>
            </a:pP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668020" marR="0" lvl="2" indent="0" algn="l" defTabSz="914400" rtl="0" eaLnBrk="1" fontAlgn="base" latinLnBrk="0" hangingPunct="1">
              <a:lnSpc>
                <a:spcPct val="130000"/>
              </a:lnSpc>
              <a:spcBef>
                <a:spcPct val="20000"/>
              </a:spcBef>
              <a:spcAft>
                <a:spcPct val="0"/>
              </a:spcAft>
              <a:buClr>
                <a:schemeClr val="accent2"/>
              </a:buClr>
              <a:buSzPct val="70000"/>
              <a:buFont typeface="Wingdings 2" panose="05020102010507070707" pitchFamily="18" charset="2"/>
              <a:buNone/>
              <a:defRPr/>
            </a:pP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1187450" marR="0" lvl="3" indent="-209550" algn="l" defTabSz="914400" rtl="0" eaLnBrk="1" fontAlgn="base" latinLnBrk="0" hangingPunct="1">
              <a:lnSpc>
                <a:spcPct val="130000"/>
              </a:lnSpc>
              <a:spcBef>
                <a:spcPct val="20000"/>
              </a:spcBef>
              <a:spcAft>
                <a:spcPct val="0"/>
              </a:spcAft>
              <a:buClr>
                <a:srgbClr val="0BD0D9"/>
              </a:buClr>
              <a:buSzPct val="65000"/>
              <a:buFont typeface="Wingdings 2" panose="05020102010507070707" pitchFamily="18" charset="2"/>
              <a:buChar char=""/>
              <a:defRPr/>
            </a:pPr>
            <a:r>
              <a:rPr kumimoji="0" lang="zh-CN" altLang="en-US" sz="3200" b="0" i="0" u="none" strike="noStrike" kern="1200" cap="none" spc="0" normalizeH="0" baseline="0" noProof="0" dirty="0">
                <a:ln>
                  <a:noFill/>
                </a:ln>
                <a:solidFill>
                  <a:schemeClr val="tx1"/>
                </a:solidFill>
                <a:effectLst/>
                <a:uLnTx/>
                <a:uFillTx/>
                <a:latin typeface="+mn-lt"/>
                <a:ea typeface="+mn-ea"/>
                <a:cs typeface="+mn-cs"/>
              </a:rPr>
              <a:t>表头</a:t>
            </a:r>
            <a:endParaRPr kumimoji="0" lang="en-US" altLang="zh-CN" sz="3200" b="0" i="0" u="none" strike="noStrike" kern="1200" cap="none" spc="0" normalizeH="0" baseline="0" noProof="0" dirty="0">
              <a:ln>
                <a:noFill/>
              </a:ln>
              <a:solidFill>
                <a:schemeClr val="tx1"/>
              </a:solidFill>
              <a:effectLst/>
              <a:uLnTx/>
              <a:uFillTx/>
              <a:latin typeface="+mn-lt"/>
              <a:ea typeface="+mn-ea"/>
              <a:cs typeface="+mn-cs"/>
            </a:endParaRPr>
          </a:p>
          <a:p>
            <a:pPr marL="1187450" marR="0" lvl="3" indent="-209550" algn="l" defTabSz="914400" rtl="0" eaLnBrk="1" fontAlgn="base" latinLnBrk="0" hangingPunct="1">
              <a:lnSpc>
                <a:spcPct val="130000"/>
              </a:lnSpc>
              <a:spcBef>
                <a:spcPct val="20000"/>
              </a:spcBef>
              <a:spcAft>
                <a:spcPct val="0"/>
              </a:spcAft>
              <a:buClr>
                <a:srgbClr val="0BD0D9"/>
              </a:buClr>
              <a:buSzPct val="65000"/>
              <a:buFont typeface="Wingdings 2" panose="05020102010507070707" pitchFamily="18" charset="2"/>
              <a:buChar char=""/>
              <a:defRPr/>
            </a:pPr>
            <a:r>
              <a:rPr kumimoji="0" lang="zh-CN" altLang="en-US" sz="3200" b="0" i="0" u="none" strike="noStrike" kern="1200" cap="none" spc="0" normalizeH="0" baseline="0" noProof="0" dirty="0">
                <a:ln>
                  <a:noFill/>
                </a:ln>
                <a:solidFill>
                  <a:schemeClr val="tx1"/>
                </a:solidFill>
                <a:effectLst/>
                <a:uLnTx/>
                <a:uFillTx/>
                <a:latin typeface="+mn-lt"/>
                <a:ea typeface="+mn-ea"/>
                <a:cs typeface="+mn-cs"/>
              </a:rPr>
              <a:t>双链表</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grpSp>
        <p:nvGrpSpPr>
          <p:cNvPr id="117764" name="组合 20"/>
          <p:cNvGrpSpPr/>
          <p:nvPr/>
        </p:nvGrpSpPr>
        <p:grpSpPr>
          <a:xfrm>
            <a:off x="1619250" y="3715703"/>
            <a:ext cx="5400675" cy="684212"/>
            <a:chOff x="1619672" y="3140968"/>
            <a:chExt cx="4609715" cy="373382"/>
          </a:xfrm>
        </p:grpSpPr>
        <p:grpSp>
          <p:nvGrpSpPr>
            <p:cNvPr id="117765" name="组合 17"/>
            <p:cNvGrpSpPr/>
            <p:nvPr/>
          </p:nvGrpSpPr>
          <p:grpSpPr>
            <a:xfrm>
              <a:off x="1619672" y="3140968"/>
              <a:ext cx="4609715" cy="373380"/>
              <a:chOff x="1619672" y="3068960"/>
              <a:chExt cx="4609715" cy="373380"/>
            </a:xfrm>
          </p:grpSpPr>
          <p:grpSp>
            <p:nvGrpSpPr>
              <p:cNvPr id="117767" name="组合 5"/>
              <p:cNvGrpSpPr/>
              <p:nvPr/>
            </p:nvGrpSpPr>
            <p:grpSpPr>
              <a:xfrm>
                <a:off x="1619672" y="3068960"/>
                <a:ext cx="4609715" cy="373380"/>
                <a:chOff x="2051720" y="3068960"/>
                <a:chExt cx="4609715" cy="373380"/>
              </a:xfrm>
            </p:grpSpPr>
            <p:sp>
              <p:nvSpPr>
                <p:cNvPr id="3" name="矩形 2"/>
                <p:cNvSpPr/>
                <p:nvPr/>
              </p:nvSpPr>
              <p:spPr>
                <a:xfrm>
                  <a:off x="2051720" y="3068960"/>
                  <a:ext cx="792676" cy="3603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chemeClr val="tx1"/>
                      </a:solidFill>
                      <a:effectLst/>
                      <a:uLnTx/>
                      <a:uFillTx/>
                      <a:latin typeface="+mn-lt"/>
                      <a:ea typeface="+mn-ea"/>
                      <a:cs typeface="+mn-cs"/>
                    </a:rPr>
                    <a:t>数据</a:t>
                  </a:r>
                  <a:r>
                    <a:rPr kumimoji="0" lang="en-US" altLang="zh-CN" sz="1400" b="1" i="0" u="none" strike="noStrike" kern="1200" cap="none" spc="0" normalizeH="0" baseline="0" noProof="0" dirty="0">
                      <a:ln>
                        <a:noFill/>
                      </a:ln>
                      <a:solidFill>
                        <a:schemeClr val="tx1"/>
                      </a:solidFill>
                      <a:effectLst/>
                      <a:uLnTx/>
                      <a:uFillTx/>
                      <a:latin typeface="+mn-lt"/>
                      <a:ea typeface="+mn-ea"/>
                      <a:cs typeface="+mn-cs"/>
                    </a:rPr>
                    <a:t>0</a:t>
                  </a:r>
                  <a:endParaRPr kumimoji="0" lang="zh-CN" altLang="en-US" sz="1400" b="1" i="0" u="none" strike="noStrike" kern="1200" cap="none" spc="0" normalizeH="0" baseline="0" noProof="0" dirty="0">
                    <a:ln>
                      <a:noFill/>
                    </a:ln>
                    <a:solidFill>
                      <a:schemeClr val="tx1"/>
                    </a:solidFill>
                    <a:effectLst/>
                    <a:uLnTx/>
                    <a:uFillTx/>
                    <a:latin typeface="+mn-lt"/>
                    <a:ea typeface="+mn-ea"/>
                    <a:cs typeface="+mn-cs"/>
                  </a:endParaRPr>
                </a:p>
              </p:txBody>
            </p:sp>
            <p:cxnSp>
              <p:nvCxnSpPr>
                <p:cNvPr id="5" name="直接连接符 4"/>
                <p:cNvCxnSpPr/>
                <p:nvPr/>
              </p:nvCxnSpPr>
              <p:spPr>
                <a:xfrm>
                  <a:off x="2627596" y="3068960"/>
                  <a:ext cx="0" cy="360388"/>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5651959" y="3081954"/>
                  <a:ext cx="1009476" cy="3603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chemeClr val="tx1"/>
                      </a:solidFill>
                      <a:effectLst/>
                      <a:uLnTx/>
                      <a:uFillTx/>
                      <a:latin typeface="+mn-lt"/>
                      <a:ea typeface="+mn-ea"/>
                      <a:cs typeface="+mn-cs"/>
                    </a:rPr>
                    <a:t>数据</a:t>
                  </a:r>
                  <a:r>
                    <a:rPr kumimoji="0" lang="en-US" altLang="zh-CN" sz="1400" b="1" i="0" u="none" strike="noStrike" kern="1200" cap="none" spc="0" normalizeH="0" baseline="0" noProof="0" dirty="0">
                      <a:ln>
                        <a:noFill/>
                      </a:ln>
                      <a:solidFill>
                        <a:schemeClr val="tx1"/>
                      </a:solidFill>
                      <a:effectLst/>
                      <a:uLnTx/>
                      <a:uFillTx/>
                      <a:latin typeface="+mn-lt"/>
                      <a:ea typeface="+mn-ea"/>
                      <a:cs typeface="+mn-cs"/>
                    </a:rPr>
                    <a:t>n-1</a:t>
                  </a:r>
                  <a:endParaRPr kumimoji="0" lang="zh-CN" altLang="en-US" sz="1400" b="1" i="0" u="none" strike="noStrike" kern="1200" cap="none" spc="0" normalizeH="0" baseline="0" noProof="0" dirty="0">
                    <a:ln>
                      <a:noFill/>
                    </a:ln>
                    <a:solidFill>
                      <a:schemeClr val="tx1"/>
                    </a:solidFill>
                    <a:effectLst/>
                    <a:uLnTx/>
                    <a:uFillTx/>
                    <a:latin typeface="+mn-lt"/>
                    <a:ea typeface="+mn-ea"/>
                    <a:cs typeface="+mn-cs"/>
                  </a:endParaRPr>
                </a:p>
              </p:txBody>
            </p:sp>
            <p:cxnSp>
              <p:nvCxnSpPr>
                <p:cNvPr id="16" name="直接连接符 15"/>
                <p:cNvCxnSpPr/>
                <p:nvPr/>
              </p:nvCxnSpPr>
              <p:spPr>
                <a:xfrm>
                  <a:off x="6445990" y="3081954"/>
                  <a:ext cx="0" cy="360388"/>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117768" name="组合 8"/>
              <p:cNvGrpSpPr/>
              <p:nvPr/>
            </p:nvGrpSpPr>
            <p:grpSpPr>
              <a:xfrm>
                <a:off x="2915816" y="3068960"/>
                <a:ext cx="792088" cy="360040"/>
                <a:chOff x="1619672" y="3068960"/>
                <a:chExt cx="792088" cy="360040"/>
              </a:xfrm>
            </p:grpSpPr>
            <p:sp>
              <p:nvSpPr>
                <p:cNvPr id="10" name="矩形 9"/>
                <p:cNvSpPr/>
                <p:nvPr/>
              </p:nvSpPr>
              <p:spPr>
                <a:xfrm>
                  <a:off x="1620265" y="3068960"/>
                  <a:ext cx="791321" cy="36038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400" b="1" i="0" u="none" strike="noStrike" kern="1200" cap="none" spc="0" normalizeH="0" baseline="0" noProof="0" dirty="0">
                      <a:ln>
                        <a:noFill/>
                      </a:ln>
                      <a:solidFill>
                        <a:schemeClr val="tx1"/>
                      </a:solidFill>
                      <a:effectLst/>
                      <a:uLnTx/>
                      <a:uFillTx/>
                      <a:latin typeface="+mn-lt"/>
                      <a:ea typeface="+mn-ea"/>
                      <a:cs typeface="+mn-cs"/>
                    </a:rPr>
                    <a:t>数据</a:t>
                  </a:r>
                  <a:r>
                    <a:rPr kumimoji="0" lang="en-US" altLang="zh-CN" sz="1400" b="1" i="0" u="none" strike="noStrike" kern="1200" cap="none" spc="0" normalizeH="0" baseline="0" noProof="0" dirty="0">
                      <a:ln>
                        <a:noFill/>
                      </a:ln>
                      <a:solidFill>
                        <a:schemeClr val="tx1"/>
                      </a:solidFill>
                      <a:effectLst/>
                      <a:uLnTx/>
                      <a:uFillTx/>
                      <a:latin typeface="+mn-lt"/>
                      <a:ea typeface="+mn-ea"/>
                      <a:cs typeface="+mn-cs"/>
                    </a:rPr>
                    <a:t>1</a:t>
                  </a:r>
                  <a:endParaRPr kumimoji="0" lang="zh-CN" altLang="en-US" sz="1400" b="1" i="0" u="none" strike="noStrike" kern="1200" cap="none" spc="0" normalizeH="0" baseline="0" noProof="0" dirty="0">
                    <a:ln>
                      <a:noFill/>
                    </a:ln>
                    <a:solidFill>
                      <a:schemeClr val="tx1"/>
                    </a:solidFill>
                    <a:effectLst/>
                    <a:uLnTx/>
                    <a:uFillTx/>
                    <a:latin typeface="+mn-lt"/>
                    <a:ea typeface="+mn-ea"/>
                    <a:cs typeface="+mn-cs"/>
                  </a:endParaRPr>
                </a:p>
              </p:txBody>
            </p:sp>
            <p:cxnSp>
              <p:nvCxnSpPr>
                <p:cNvPr id="11" name="直接连接符 10"/>
                <p:cNvCxnSpPr/>
                <p:nvPr/>
              </p:nvCxnSpPr>
              <p:spPr>
                <a:xfrm>
                  <a:off x="2196140" y="3068960"/>
                  <a:ext cx="0" cy="360388"/>
                </a:xfrm>
                <a:prstGeom prst="line">
                  <a:avLst/>
                </a:prstGeom>
                <a:ln w="19050"/>
              </p:spPr>
              <p:style>
                <a:lnRef idx="1">
                  <a:schemeClr val="accent1"/>
                </a:lnRef>
                <a:fillRef idx="0">
                  <a:schemeClr val="accent1"/>
                </a:fillRef>
                <a:effectRef idx="0">
                  <a:schemeClr val="accent1"/>
                </a:effectRef>
                <a:fontRef idx="minor">
                  <a:schemeClr val="tx1"/>
                </a:fontRef>
              </p:style>
            </p:cxnSp>
          </p:grpSp>
          <p:cxnSp>
            <p:nvCxnSpPr>
              <p:cNvPr id="8" name="直接箭头连接符 7"/>
              <p:cNvCxnSpPr/>
              <p:nvPr/>
            </p:nvCxnSpPr>
            <p:spPr>
              <a:xfrm>
                <a:off x="2267363" y="3212769"/>
                <a:ext cx="64904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3564100" y="3212769"/>
                <a:ext cx="6476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p:nvPr/>
            </p:nvCxnSpPr>
            <p:spPr>
              <a:xfrm>
                <a:off x="4572221" y="3212769"/>
                <a:ext cx="6476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17766" name="文本框 16"/>
            <p:cNvSpPr txBox="1"/>
            <p:nvPr/>
          </p:nvSpPr>
          <p:spPr>
            <a:xfrm>
              <a:off x="4211959" y="3145018"/>
              <a:ext cx="432049" cy="369332"/>
            </a:xfrm>
            <a:prstGeom prst="rect">
              <a:avLst/>
            </a:prstGeom>
            <a:noFill/>
            <a:ln w="9525">
              <a:noFill/>
            </a:ln>
          </p:spPr>
          <p:txBody>
            <a:bodyPr>
              <a:spAutoFit/>
            </a:bodyPr>
            <a:lstStyle/>
            <a:p>
              <a:r>
                <a:rPr lang="en-US" altLang="zh-CN" dirty="0">
                  <a:latin typeface="Arial" panose="020B0604020202020204" pitchFamily="34" charset="0"/>
                </a:rPr>
                <a:t>…</a:t>
              </a:r>
              <a:endParaRPr lang="zh-CN" altLang="en-US" dirty="0">
                <a:latin typeface="Arial" panose="020B0604020202020204" pitchFamily="34" charset="0"/>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基本数据结构</a:t>
            </a:r>
            <a:endParaRPr lang="en-US" altLang="zh-CN" sz="5400" dirty="0"/>
          </a:p>
        </p:txBody>
      </p:sp>
      <p:sp>
        <p:nvSpPr>
          <p:cNvPr id="65539" name="内容占位符 2"/>
          <p:cNvSpPr>
            <a:spLocks noGrp="1" noChangeArrowheads="1"/>
          </p:cNvSpPr>
          <p:nvPr>
            <p:ph idx="4294967295"/>
          </p:nvPr>
        </p:nvSpPr>
        <p:spPr>
          <a:xfrm>
            <a:off x="449263" y="1268413"/>
            <a:ext cx="8229600" cy="5040907"/>
          </a:xfrm>
        </p:spPr>
        <p:txBody>
          <a:bodyPr vert="horz" wrap="square" lIns="91440" tIns="45720" rIns="91440" bIns="45720" numCol="1" anchor="t" anchorCtr="0" compatLnSpc="1"/>
          <a:lstStyle/>
          <a:p>
            <a:pPr marL="273050" marR="0" lvl="0" indent="-273050" algn="l" defTabSz="914400" rtl="0" eaLnBrk="1" fontAlgn="base" latinLnBrk="0" hangingPunct="1">
              <a:lnSpc>
                <a:spcPct val="110000"/>
              </a:lnSpc>
              <a:spcBef>
                <a:spcPct val="20000"/>
              </a:spcBef>
              <a:spcAft>
                <a:spcPct val="0"/>
              </a:spcAft>
              <a:buClr>
                <a:srgbClr val="0BD0D9"/>
              </a:buClr>
              <a:buSzPct val="95000"/>
              <a:buFont typeface="Wingdings 2" panose="05020102010507070707" pitchFamily="18" charset="2"/>
              <a:buChar char=""/>
              <a:defRPr/>
            </a:pPr>
            <a:r>
              <a:rPr kumimoji="0" lang="zh-CN" altLang="en-US" sz="3000" b="0" i="0" u="none" strike="noStrike" kern="1200" cap="none" spc="0" normalizeH="0" baseline="0" noProof="0" dirty="0">
                <a:ln>
                  <a:noFill/>
                </a:ln>
                <a:solidFill>
                  <a:schemeClr val="tx1"/>
                </a:solidFill>
                <a:effectLst/>
                <a:uLnTx/>
                <a:uFillTx/>
                <a:latin typeface="+mn-lt"/>
                <a:ea typeface="+mn-ea"/>
                <a:cs typeface="+mn-cs"/>
              </a:rPr>
              <a:t>线性数据结构</a:t>
            </a:r>
            <a:endParaRPr kumimoji="0" lang="en-US" altLang="zh-CN" sz="30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1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栈</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1187450" marR="0" lvl="3" indent="-209550" algn="l" defTabSz="914400" rtl="0" eaLnBrk="1" fontAlgn="base" latinLnBrk="0" hangingPunct="1">
              <a:lnSpc>
                <a:spcPct val="110000"/>
              </a:lnSpc>
              <a:spcBef>
                <a:spcPct val="20000"/>
              </a:spcBef>
              <a:spcAft>
                <a:spcPct val="0"/>
              </a:spcAft>
              <a:buClr>
                <a:srgbClr val="0BD0D9"/>
              </a:buClr>
              <a:buSzPct val="65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插入删除都在顶端进行，栈顶。</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1187450" marR="0" lvl="3" indent="-209550" algn="l" defTabSz="914400" rtl="0" eaLnBrk="1" fontAlgn="base" latinLnBrk="0" hangingPunct="1">
              <a:lnSpc>
                <a:spcPct val="110000"/>
              </a:lnSpc>
              <a:spcBef>
                <a:spcPct val="20000"/>
              </a:spcBef>
              <a:spcAft>
                <a:spcPct val="0"/>
              </a:spcAft>
              <a:buClr>
                <a:srgbClr val="0BD0D9"/>
              </a:buClr>
              <a:buSzPct val="65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后进先出</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LIFO</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1187450" marR="0" lvl="3" indent="-209550" algn="l" defTabSz="914400" rtl="0" eaLnBrk="1" fontAlgn="base" latinLnBrk="0" hangingPunct="1">
              <a:lnSpc>
                <a:spcPct val="110000"/>
              </a:lnSpc>
              <a:spcBef>
                <a:spcPct val="20000"/>
              </a:spcBef>
              <a:spcAft>
                <a:spcPct val="0"/>
              </a:spcAft>
              <a:buClr>
                <a:srgbClr val="0BD0D9"/>
              </a:buClr>
              <a:buSzPct val="65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递归算法中使用保存变量</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1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队列</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1187450" marR="0" lvl="3" indent="-209550" algn="l" defTabSz="914400" rtl="0" eaLnBrk="1" fontAlgn="base" latinLnBrk="0" hangingPunct="1">
              <a:lnSpc>
                <a:spcPct val="110000"/>
              </a:lnSpc>
              <a:spcBef>
                <a:spcPct val="20000"/>
              </a:spcBef>
              <a:spcAft>
                <a:spcPct val="0"/>
              </a:spcAft>
              <a:buClr>
                <a:srgbClr val="0BD0D9"/>
              </a:buClr>
              <a:buSzPct val="65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数据在对头删除（出队），在队尾插入（入队）</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1187450" marR="0" lvl="3" indent="-209550" algn="l" defTabSz="914400" rtl="0" eaLnBrk="1" fontAlgn="base" latinLnBrk="0" hangingPunct="1">
              <a:lnSpc>
                <a:spcPct val="110000"/>
              </a:lnSpc>
              <a:spcBef>
                <a:spcPct val="20000"/>
              </a:spcBef>
              <a:spcAft>
                <a:spcPct val="0"/>
              </a:spcAft>
              <a:buClr>
                <a:srgbClr val="0BD0D9"/>
              </a:buClr>
              <a:buSzPct val="65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先进先出</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FIFO</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1187450" marR="0" lvl="3" indent="-209550" algn="l" defTabSz="914400" rtl="0" eaLnBrk="1" fontAlgn="base" latinLnBrk="0" hangingPunct="1">
              <a:lnSpc>
                <a:spcPct val="110000"/>
              </a:lnSpc>
              <a:spcBef>
                <a:spcPct val="20000"/>
              </a:spcBef>
              <a:spcAft>
                <a:spcPct val="0"/>
              </a:spcAft>
              <a:buClr>
                <a:srgbClr val="0BD0D9"/>
              </a:buClr>
              <a:buSzPct val="65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广度优先搜索</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1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优先队列、堆</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基本数据结构</a:t>
            </a:r>
            <a:endParaRPr lang="en-US" altLang="zh-CN" sz="5400"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273050" marR="0" lvl="0" indent="-273050" algn="l" defTabSz="914400" rtl="0" eaLnBrk="1" fontAlgn="base" latinLnBrk="0" hangingPunct="1">
              <a:lnSpc>
                <a:spcPct val="120000"/>
              </a:lnSpc>
              <a:spcBef>
                <a:spcPct val="20000"/>
              </a:spcBef>
              <a:spcAft>
                <a:spcPct val="0"/>
              </a:spcAft>
              <a:buClr>
                <a:srgbClr val="0BD0D9"/>
              </a:buClr>
              <a:buSzPct val="95000"/>
              <a:buFont typeface="Wingdings 2" panose="05020102010507070707" pitchFamily="18" charset="2"/>
              <a:buChar char=""/>
              <a:defRPr/>
            </a:pPr>
            <a:r>
              <a:rPr kumimoji="0" lang="zh-CN" altLang="en-US" sz="3000" b="0" i="0" u="none" strike="noStrike" kern="1200" cap="none" spc="0" normalizeH="0" baseline="0" noProof="0" dirty="0">
                <a:ln>
                  <a:noFill/>
                </a:ln>
                <a:solidFill>
                  <a:schemeClr val="tx1"/>
                </a:solidFill>
                <a:effectLst/>
                <a:uLnTx/>
                <a:uFillTx/>
                <a:latin typeface="+mn-lt"/>
                <a:ea typeface="+mn-ea"/>
                <a:cs typeface="+mn-cs"/>
              </a:rPr>
              <a:t>图 </a:t>
            </a:r>
            <a:endParaRPr kumimoji="0" lang="en-US" altLang="zh-CN" sz="30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en-US" altLang="zh-CN" sz="2800" b="0" i="0" u="none" strike="noStrike" kern="1200" cap="none" spc="0" normalizeH="0" baseline="0" noProof="0" dirty="0">
                <a:ln>
                  <a:noFill/>
                </a:ln>
                <a:solidFill>
                  <a:schemeClr val="tx1"/>
                </a:solidFill>
                <a:effectLst/>
                <a:uLnTx/>
                <a:uFillTx/>
                <a:latin typeface="+mn-lt"/>
                <a:ea typeface="+mn-ea"/>
                <a:cs typeface="+mn-cs"/>
              </a:rPr>
              <a:t>G=&lt;V,E&gt;</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有限集合</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V</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，元素为顶点</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有限集合</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E</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，元素为一对顶点，称为边</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None/>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概念：</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无向图。有边</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800" b="0" i="0" u="none" strike="noStrike" kern="1200" cap="none" spc="0" normalizeH="0" baseline="0" noProof="0" dirty="0" err="1">
                <a:ln>
                  <a:noFill/>
                </a:ln>
                <a:solidFill>
                  <a:schemeClr val="tx1"/>
                </a:solidFill>
                <a:effectLst/>
                <a:uLnTx/>
                <a:uFillTx/>
                <a:latin typeface="+mn-lt"/>
                <a:ea typeface="+mn-ea"/>
                <a:cs typeface="+mn-cs"/>
              </a:rPr>
              <a:t>u,v</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则</a:t>
            </a:r>
            <a:r>
              <a:rPr kumimoji="0" lang="en-US" altLang="zh-CN" sz="2800" b="0" i="0" u="none" strike="noStrike" kern="1200" cap="none" spc="0" normalizeH="0" baseline="0" noProof="0" dirty="0" err="1">
                <a:ln>
                  <a:noFill/>
                </a:ln>
                <a:solidFill>
                  <a:schemeClr val="tx1"/>
                </a:solidFill>
                <a:effectLst/>
                <a:uLnTx/>
                <a:uFillTx/>
                <a:latin typeface="+mn-lt"/>
                <a:ea typeface="+mn-ea"/>
                <a:cs typeface="+mn-cs"/>
              </a:rPr>
              <a:t>u,v</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相互邻接</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有向图。有边</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800" b="0" i="0" u="none" strike="noStrike" kern="1200" cap="none" spc="0" normalizeH="0" baseline="0" noProof="0" dirty="0" err="1">
                <a:ln>
                  <a:noFill/>
                </a:ln>
                <a:solidFill>
                  <a:schemeClr val="tx1"/>
                </a:solidFill>
                <a:effectLst/>
                <a:uLnTx/>
                <a:uFillTx/>
                <a:latin typeface="+mn-lt"/>
                <a:ea typeface="+mn-ea"/>
                <a:cs typeface="+mn-cs"/>
              </a:rPr>
              <a:t>u,v</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则</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u</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是尾，</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v</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是头</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2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完全图、稠密图、稀疏图</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基本数据结构</a:t>
            </a:r>
            <a:endParaRPr lang="en-US" altLang="zh-CN" sz="5400"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273050" marR="0" lvl="0" indent="-27305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Char char=""/>
              <a:defRPr/>
            </a:pPr>
            <a:r>
              <a:rPr kumimoji="0" lang="zh-CN" altLang="en-US" sz="3000" b="0" i="0" u="none" strike="noStrike" kern="1200" cap="none" spc="0" normalizeH="0" baseline="0" noProof="0" dirty="0">
                <a:ln>
                  <a:noFill/>
                </a:ln>
                <a:solidFill>
                  <a:schemeClr val="tx1"/>
                </a:solidFill>
                <a:effectLst/>
                <a:uLnTx/>
                <a:uFillTx/>
                <a:latin typeface="+mn-lt"/>
                <a:ea typeface="+mn-ea"/>
                <a:cs typeface="+mn-cs"/>
              </a:rPr>
              <a:t>图 </a:t>
            </a:r>
            <a:endParaRPr kumimoji="0" lang="en-US" altLang="zh-CN" sz="30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邻接矩阵，邻接链表</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pic>
        <p:nvPicPr>
          <p:cNvPr id="123908" name="图片 2"/>
          <p:cNvPicPr>
            <a:picLocks noChangeAspect="1"/>
          </p:cNvPicPr>
          <p:nvPr/>
        </p:nvPicPr>
        <p:blipFill>
          <a:blip r:embed="rId1"/>
          <a:srcRect l="2" r="58804" b="48145"/>
          <a:stretch>
            <a:fillRect/>
          </a:stretch>
        </p:blipFill>
        <p:spPr>
          <a:xfrm>
            <a:off x="1744663" y="1484313"/>
            <a:ext cx="2359025" cy="1306512"/>
          </a:xfrm>
          <a:prstGeom prst="rect">
            <a:avLst/>
          </a:prstGeom>
          <a:noFill/>
          <a:ln w="9525">
            <a:noFill/>
          </a:ln>
        </p:spPr>
      </p:pic>
      <p:pic>
        <p:nvPicPr>
          <p:cNvPr id="123909" name="图片 4"/>
          <p:cNvPicPr>
            <a:picLocks noChangeAspect="1"/>
          </p:cNvPicPr>
          <p:nvPr/>
        </p:nvPicPr>
        <p:blipFill>
          <a:blip r:embed="rId2"/>
          <a:stretch>
            <a:fillRect/>
          </a:stretch>
        </p:blipFill>
        <p:spPr>
          <a:xfrm>
            <a:off x="684213" y="3616325"/>
            <a:ext cx="3346450" cy="2376488"/>
          </a:xfrm>
          <a:prstGeom prst="rect">
            <a:avLst/>
          </a:prstGeom>
          <a:noFill/>
          <a:ln w="9525">
            <a:noFill/>
          </a:ln>
        </p:spPr>
      </p:pic>
      <p:pic>
        <p:nvPicPr>
          <p:cNvPr id="123910" name="图片 7"/>
          <p:cNvPicPr>
            <a:picLocks noChangeAspect="1"/>
          </p:cNvPicPr>
          <p:nvPr/>
        </p:nvPicPr>
        <p:blipFill>
          <a:blip r:embed="rId1"/>
          <a:srcRect l="58307" b="42796"/>
          <a:stretch>
            <a:fillRect/>
          </a:stretch>
        </p:blipFill>
        <p:spPr>
          <a:xfrm>
            <a:off x="5076825" y="1417638"/>
            <a:ext cx="2386013" cy="1439862"/>
          </a:xfrm>
          <a:prstGeom prst="rect">
            <a:avLst/>
          </a:prstGeom>
          <a:noFill/>
          <a:ln w="9525">
            <a:noFill/>
          </a:ln>
        </p:spPr>
      </p:pic>
      <p:pic>
        <p:nvPicPr>
          <p:cNvPr id="123911" name="图片 5"/>
          <p:cNvPicPr>
            <a:picLocks noChangeAspect="1"/>
          </p:cNvPicPr>
          <p:nvPr/>
        </p:nvPicPr>
        <p:blipFill>
          <a:blip r:embed="rId3"/>
          <a:stretch>
            <a:fillRect/>
          </a:stretch>
        </p:blipFill>
        <p:spPr>
          <a:xfrm>
            <a:off x="4454525" y="3616325"/>
            <a:ext cx="4141788" cy="2347913"/>
          </a:xfrm>
          <a:prstGeom prst="rect">
            <a:avLst/>
          </a:prstGeom>
          <a:noFill/>
          <a:ln w="9525">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基本数据结构</a:t>
            </a:r>
            <a:endParaRPr lang="en-US" altLang="zh-CN" sz="5400"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273050" marR="0" lvl="0" indent="-27305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Char char=""/>
              <a:defRPr/>
            </a:pPr>
            <a:r>
              <a:rPr kumimoji="0" lang="zh-CN" altLang="en-US" sz="3000" b="0" i="0" u="none" strike="noStrike" kern="1200" cap="none" spc="0" normalizeH="0" baseline="0" noProof="0" dirty="0">
                <a:ln>
                  <a:noFill/>
                </a:ln>
                <a:solidFill>
                  <a:schemeClr val="tx1"/>
                </a:solidFill>
                <a:effectLst/>
                <a:uLnTx/>
                <a:uFillTx/>
                <a:latin typeface="+mn-lt"/>
                <a:ea typeface="+mn-ea"/>
                <a:cs typeface="+mn-cs"/>
              </a:rPr>
              <a:t>图 </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加权图，给边赋予值的图。</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路径和环</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路径：始于</a:t>
            </a:r>
            <a:r>
              <a:rPr kumimoji="0" lang="en-US" altLang="zh-CN" sz="2500" b="0" i="0" u="none" strike="noStrike" kern="1200" cap="none" spc="0" normalizeH="0" baseline="0" noProof="0" dirty="0">
                <a:ln>
                  <a:noFill/>
                </a:ln>
                <a:solidFill>
                  <a:schemeClr val="tx1"/>
                </a:solidFill>
                <a:effectLst/>
                <a:uLnTx/>
                <a:uFillTx/>
                <a:latin typeface="+mn-lt"/>
                <a:ea typeface="+mn-ea"/>
                <a:cs typeface="+mn-cs"/>
              </a:rPr>
              <a:t>u</a:t>
            </a:r>
            <a:r>
              <a:rPr kumimoji="0" lang="zh-CN" altLang="en-US" sz="2500" b="0" i="0" u="none" strike="noStrike" kern="1200" cap="none" spc="0" normalizeH="0" baseline="0" noProof="0" dirty="0">
                <a:ln>
                  <a:noFill/>
                </a:ln>
                <a:solidFill>
                  <a:schemeClr val="tx1"/>
                </a:solidFill>
                <a:effectLst/>
                <a:uLnTx/>
                <a:uFillTx/>
                <a:latin typeface="+mn-lt"/>
                <a:ea typeface="+mn-ea"/>
                <a:cs typeface="+mn-cs"/>
              </a:rPr>
              <a:t>止于</a:t>
            </a:r>
            <a:r>
              <a:rPr kumimoji="0" lang="en-US" altLang="zh-CN" sz="2500" b="0" i="0" u="none" strike="noStrike" kern="1200" cap="none" spc="0" normalizeH="0" baseline="0" noProof="0" dirty="0">
                <a:ln>
                  <a:noFill/>
                </a:ln>
                <a:solidFill>
                  <a:schemeClr val="tx1"/>
                </a:solidFill>
                <a:effectLst/>
                <a:uLnTx/>
                <a:uFillTx/>
                <a:latin typeface="+mn-lt"/>
                <a:ea typeface="+mn-ea"/>
                <a:cs typeface="+mn-cs"/>
              </a:rPr>
              <a:t>v</a:t>
            </a:r>
            <a:r>
              <a:rPr kumimoji="0" lang="zh-CN" altLang="en-US" sz="2500" b="0" i="0" u="none" strike="noStrike" kern="1200" cap="none" spc="0" normalizeH="0" baseline="0" noProof="0" dirty="0">
                <a:ln>
                  <a:noFill/>
                </a:ln>
                <a:solidFill>
                  <a:schemeClr val="tx1"/>
                </a:solidFill>
                <a:effectLst/>
                <a:uLnTx/>
                <a:uFillTx/>
                <a:latin typeface="+mn-lt"/>
                <a:ea typeface="+mn-ea"/>
                <a:cs typeface="+mn-cs"/>
              </a:rPr>
              <a:t>的邻接顶点序列。</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连通：每对顶点都存在路径</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回路</a:t>
            </a:r>
            <a:r>
              <a:rPr kumimoji="0" lang="en-US" altLang="zh-CN" sz="25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500" b="0" i="0" u="none" strike="noStrike" kern="1200" cap="none" spc="0" normalizeH="0" baseline="0" noProof="0" dirty="0">
                <a:ln>
                  <a:noFill/>
                </a:ln>
                <a:solidFill>
                  <a:schemeClr val="tx1"/>
                </a:solidFill>
                <a:effectLst/>
                <a:uLnTx/>
                <a:uFillTx/>
                <a:latin typeface="+mn-lt"/>
                <a:ea typeface="+mn-ea"/>
                <a:cs typeface="+mn-cs"/>
              </a:rPr>
              <a:t>环：始点和终点是同一顶点，长度大于</a:t>
            </a:r>
            <a:r>
              <a:rPr kumimoji="0" lang="en-US" altLang="zh-CN" sz="2500" b="0" i="0" u="none" strike="noStrike" kern="1200" cap="none" spc="0" normalizeH="0" baseline="0" noProof="0" dirty="0">
                <a:ln>
                  <a:noFill/>
                </a:ln>
                <a:solidFill>
                  <a:schemeClr val="tx1"/>
                </a:solidFill>
                <a:effectLst/>
                <a:uLnTx/>
                <a:uFillTx/>
                <a:latin typeface="+mn-lt"/>
                <a:ea typeface="+mn-ea"/>
                <a:cs typeface="+mn-cs"/>
              </a:rPr>
              <a:t>0</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图的连通性、无环性</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pic>
        <p:nvPicPr>
          <p:cNvPr id="125956" name="图片 3"/>
          <p:cNvPicPr>
            <a:picLocks noChangeAspect="1"/>
          </p:cNvPicPr>
          <p:nvPr/>
        </p:nvPicPr>
        <p:blipFill>
          <a:blip r:embed="rId1"/>
          <a:stretch>
            <a:fillRect/>
          </a:stretch>
        </p:blipFill>
        <p:spPr>
          <a:xfrm>
            <a:off x="488950" y="2349500"/>
            <a:ext cx="8189913" cy="1800225"/>
          </a:xfrm>
          <a:prstGeom prst="rect">
            <a:avLst/>
          </a:prstGeom>
          <a:noFill/>
          <a:ln w="9525">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基本数据结构</a:t>
            </a:r>
            <a:endParaRPr lang="en-US" altLang="zh-CN" sz="5400"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273050" marR="0" lvl="0" indent="-27305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Char char=""/>
              <a:defRPr/>
            </a:pPr>
            <a:r>
              <a:rPr kumimoji="0" lang="zh-CN" altLang="en-US" sz="3000" b="0" i="0" u="none" strike="noStrike" kern="1200" cap="none" spc="0" normalizeH="0" baseline="0" noProof="0" dirty="0">
                <a:ln>
                  <a:noFill/>
                </a:ln>
                <a:solidFill>
                  <a:schemeClr val="tx1"/>
                </a:solidFill>
                <a:effectLst/>
                <a:uLnTx/>
                <a:uFillTx/>
                <a:latin typeface="+mn-lt"/>
                <a:ea typeface="+mn-ea"/>
                <a:cs typeface="+mn-cs"/>
              </a:rPr>
              <a:t>树 </a:t>
            </a:r>
            <a:endParaRPr kumimoji="0" lang="en-US" altLang="zh-CN" sz="30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连通无回路的图，自由树。</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有根树</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根节点、父节点、兄弟节点、孩子节点、叶节点</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Char char=""/>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顶点</a:t>
            </a:r>
            <a:r>
              <a:rPr kumimoji="0" lang="en-US" altLang="zh-CN" sz="2500" b="0" i="0" u="none" strike="noStrike" kern="1200" cap="none" spc="0" normalizeH="0" baseline="0" noProof="0" dirty="0">
                <a:ln>
                  <a:noFill/>
                </a:ln>
                <a:solidFill>
                  <a:schemeClr val="tx1"/>
                </a:solidFill>
                <a:effectLst/>
                <a:uLnTx/>
                <a:uFillTx/>
                <a:latin typeface="+mn-lt"/>
                <a:ea typeface="+mn-ea"/>
                <a:cs typeface="+mn-cs"/>
              </a:rPr>
              <a:t>v</a:t>
            </a:r>
            <a:r>
              <a:rPr kumimoji="0" lang="zh-CN" altLang="en-US" sz="2500" b="0" i="0" u="none" strike="noStrike" kern="1200" cap="none" spc="0" normalizeH="0" baseline="0" noProof="0" dirty="0">
                <a:ln>
                  <a:noFill/>
                </a:ln>
                <a:solidFill>
                  <a:schemeClr val="tx1"/>
                </a:solidFill>
                <a:effectLst/>
                <a:uLnTx/>
                <a:uFillTx/>
                <a:latin typeface="+mn-lt"/>
                <a:ea typeface="+mn-ea"/>
                <a:cs typeface="+mn-cs"/>
              </a:rPr>
              <a:t>的深度、树的高度。</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pic>
        <p:nvPicPr>
          <p:cNvPr id="128004" name="图片 1"/>
          <p:cNvPicPr>
            <a:picLocks noChangeAspect="1"/>
          </p:cNvPicPr>
          <p:nvPr/>
        </p:nvPicPr>
        <p:blipFill>
          <a:blip r:embed="rId1"/>
          <a:stretch>
            <a:fillRect/>
          </a:stretch>
        </p:blipFill>
        <p:spPr>
          <a:xfrm>
            <a:off x="2484438" y="2586038"/>
            <a:ext cx="5867400" cy="2060575"/>
          </a:xfrm>
          <a:prstGeom prst="rect">
            <a:avLst/>
          </a:prstGeom>
          <a:noFill/>
          <a:ln w="9525">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dirty="0"/>
              <a:t>本课注意事项</a:t>
            </a:r>
            <a:endParaRPr lang="zh-CN" altLang="en-US" dirty="0"/>
          </a:p>
        </p:txBody>
      </p:sp>
      <p:sp>
        <p:nvSpPr>
          <p:cNvPr id="56323" name="内容占位符 2"/>
          <p:cNvSpPr>
            <a:spLocks noGrp="1"/>
          </p:cNvSpPr>
          <p:nvPr>
            <p:ph idx="4294967295"/>
          </p:nvPr>
        </p:nvSpPr>
        <p:spPr>
          <a:xfrm>
            <a:off x="449263" y="1268413"/>
            <a:ext cx="8229600" cy="5256931"/>
          </a:xfrm>
        </p:spPr>
        <p:txBody>
          <a:bodyPr vert="horz" wrap="square" lIns="91440" tIns="45720" rIns="91440" bIns="45720" anchor="t" anchorCtr="0"/>
          <a:lstStyle/>
          <a:p>
            <a:pPr eaLnBrk="1" hangingPunct="1">
              <a:lnSpc>
                <a:spcPct val="120000"/>
              </a:lnSpc>
            </a:pPr>
            <a:r>
              <a:rPr lang="zh-CN" altLang="en-US" sz="3200" dirty="0"/>
              <a:t>学习途径：</a:t>
            </a:r>
            <a:endParaRPr lang="en-US" altLang="zh-CN" sz="3200" dirty="0"/>
          </a:p>
          <a:p>
            <a:pPr lvl="1" eaLnBrk="1" hangingPunct="1">
              <a:lnSpc>
                <a:spcPct val="120000"/>
              </a:lnSpc>
            </a:pPr>
            <a:r>
              <a:rPr lang="zh-CN" altLang="en-US" sz="3000" dirty="0"/>
              <a:t>课堂听课</a:t>
            </a:r>
            <a:endParaRPr lang="en-US" altLang="zh-CN" sz="3000" dirty="0"/>
          </a:p>
          <a:p>
            <a:pPr lvl="1" eaLnBrk="1" hangingPunct="1">
              <a:lnSpc>
                <a:spcPct val="120000"/>
              </a:lnSpc>
            </a:pPr>
            <a:r>
              <a:rPr lang="zh-CN" altLang="en-US" sz="3000" dirty="0"/>
              <a:t>课堂同学讲题（记入平时分）</a:t>
            </a:r>
            <a:endParaRPr lang="en-US" altLang="zh-CN" sz="3000" dirty="0"/>
          </a:p>
          <a:p>
            <a:pPr lvl="1" fontAlgn="ctr">
              <a:lnSpc>
                <a:spcPct val="120000"/>
              </a:lnSpc>
            </a:pPr>
            <a:r>
              <a:rPr lang="zh-CN" altLang="en-US" sz="3000" dirty="0"/>
              <a:t>乐学：</a:t>
            </a:r>
            <a:r>
              <a:rPr sz="3000" dirty="0"/>
              <a:t>程序设计方法实践-2023</a:t>
            </a:r>
            <a:endParaRPr sz="3000" dirty="0"/>
          </a:p>
          <a:p>
            <a:pPr lvl="2" eaLnBrk="1" hangingPunct="1">
              <a:lnSpc>
                <a:spcPct val="120000"/>
              </a:lnSpc>
            </a:pPr>
            <a:r>
              <a:rPr lang="zh-CN" altLang="en-US" sz="2400" dirty="0"/>
              <a:t>每周作业答题（作业分）</a:t>
            </a:r>
            <a:endParaRPr lang="en-US" altLang="zh-CN" sz="2400" dirty="0"/>
          </a:p>
          <a:p>
            <a:pPr lvl="2" eaLnBrk="1" hangingPunct="1">
              <a:lnSpc>
                <a:spcPct val="120000"/>
              </a:lnSpc>
            </a:pPr>
            <a:r>
              <a:rPr lang="zh-CN" altLang="en-US" sz="2400" dirty="0"/>
              <a:t>乐学论坛交流（记入平时分）</a:t>
            </a:r>
            <a:endParaRPr lang="en-US" altLang="zh-CN" sz="2400" dirty="0"/>
          </a:p>
          <a:p>
            <a:pPr lvl="1" eaLnBrk="1" hangingPunct="1">
              <a:lnSpc>
                <a:spcPct val="120000"/>
              </a:lnSpc>
            </a:pPr>
            <a:r>
              <a:rPr lang="en-US" altLang="zh-CN" sz="3000" dirty="0"/>
              <a:t>i</a:t>
            </a:r>
            <a:r>
              <a:rPr lang="zh-CN" altLang="en-US" sz="3000" dirty="0"/>
              <a:t>北理的课程群</a:t>
            </a:r>
            <a:endParaRPr lang="zh-CN" altLang="en-US" sz="3000" dirty="0"/>
          </a:p>
          <a:p>
            <a:pPr eaLnBrk="1" hangingPunct="1"/>
            <a:endParaRPr lang="en-US" altLang="zh-CN"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基本数据结构</a:t>
            </a:r>
            <a:endParaRPr lang="en-US" altLang="zh-CN" sz="5400"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273050" marR="0" lvl="0" indent="-27305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Char char=""/>
              <a:defRPr/>
            </a:pPr>
            <a:r>
              <a:rPr kumimoji="0" lang="zh-CN" altLang="en-US" sz="3000" b="0" i="0" u="none" strike="noStrike" kern="1200" cap="none" spc="0" normalizeH="0" baseline="0" noProof="0" dirty="0">
                <a:ln>
                  <a:noFill/>
                </a:ln>
                <a:solidFill>
                  <a:schemeClr val="tx1"/>
                </a:solidFill>
                <a:effectLst/>
                <a:uLnTx/>
                <a:uFillTx/>
                <a:latin typeface="+mn-lt"/>
                <a:ea typeface="+mn-ea"/>
                <a:cs typeface="+mn-cs"/>
              </a:rPr>
              <a:t>树 </a:t>
            </a:r>
            <a:endParaRPr kumimoji="0" lang="en-US" altLang="zh-CN" sz="30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有序树</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有根树中每个顶点所有孩子都是有序的。</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二叉树。最多两个孩子：左孩子，右孩子</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二叉查找树。顶点分配数字，大于左子树，小于右子树。</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pic>
        <p:nvPicPr>
          <p:cNvPr id="130052" name="图片 2"/>
          <p:cNvPicPr>
            <a:picLocks noChangeAspect="1"/>
          </p:cNvPicPr>
          <p:nvPr/>
        </p:nvPicPr>
        <p:blipFill>
          <a:blip r:embed="rId1"/>
          <a:stretch>
            <a:fillRect/>
          </a:stretch>
        </p:blipFill>
        <p:spPr>
          <a:xfrm>
            <a:off x="1116013" y="4284345"/>
            <a:ext cx="6911975" cy="2398713"/>
          </a:xfrm>
          <a:prstGeom prst="rect">
            <a:avLst/>
          </a:prstGeom>
          <a:noFill/>
          <a:ln w="9525">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基本数据结构</a:t>
            </a:r>
            <a:endParaRPr lang="en-US" altLang="zh-CN" sz="5400" dirty="0"/>
          </a:p>
        </p:txBody>
      </p:sp>
      <p:sp>
        <p:nvSpPr>
          <p:cNvPr id="65539" name="内容占位符 2"/>
          <p:cNvSpPr>
            <a:spLocks noGrp="1" noChangeArrowheads="1"/>
          </p:cNvSpPr>
          <p:nvPr>
            <p:ph idx="4294967295"/>
          </p:nvPr>
        </p:nvSpPr>
        <p:spPr>
          <a:xfrm>
            <a:off x="449263" y="1268413"/>
            <a:ext cx="8229600" cy="4695825"/>
          </a:xfrm>
        </p:spPr>
        <p:txBody>
          <a:bodyPr vert="horz" wrap="square" lIns="91440" tIns="45720" rIns="91440" bIns="45720" numCol="1" anchor="t" anchorCtr="0" compatLnSpc="1"/>
          <a:lstStyle/>
          <a:p>
            <a:pPr marL="273050" marR="0" lvl="0" indent="-27305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Char char=""/>
              <a:defRPr/>
            </a:pPr>
            <a:r>
              <a:rPr kumimoji="0" lang="zh-CN" altLang="en-US" sz="3000" b="0" i="0" u="none" strike="noStrike" kern="1200" cap="none" spc="0" normalizeH="0" baseline="0" noProof="0" dirty="0">
                <a:ln>
                  <a:noFill/>
                </a:ln>
                <a:solidFill>
                  <a:schemeClr val="tx1"/>
                </a:solidFill>
                <a:effectLst/>
                <a:uLnTx/>
                <a:uFillTx/>
                <a:latin typeface="+mn-lt"/>
                <a:ea typeface="+mn-ea"/>
                <a:cs typeface="+mn-cs"/>
              </a:rPr>
              <a:t>树 </a:t>
            </a:r>
            <a:endParaRPr kumimoji="0" lang="en-US" altLang="zh-CN" sz="30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树的存储：</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二叉树：父节点加入</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2</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个指针</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有序树：父节点加孩子个数的指针，不方便。</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转换为二叉树（孩子兄弟表示法）</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None/>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左指针指向第一个孩子，右指针指向下一个兄弟。</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a:t>
            </a: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pic>
        <p:nvPicPr>
          <p:cNvPr id="132100" name="图片 1"/>
          <p:cNvPicPr>
            <a:picLocks noChangeAspect="1"/>
          </p:cNvPicPr>
          <p:nvPr/>
        </p:nvPicPr>
        <p:blipFill>
          <a:blip r:embed="rId1"/>
          <a:stretch>
            <a:fillRect/>
          </a:stretch>
        </p:blipFill>
        <p:spPr>
          <a:xfrm>
            <a:off x="5508625" y="4292600"/>
            <a:ext cx="2452688" cy="2520950"/>
          </a:xfrm>
          <a:prstGeom prst="rect">
            <a:avLst/>
          </a:prstGeom>
          <a:noFill/>
          <a:ln w="9525">
            <a:noFill/>
          </a:ln>
        </p:spPr>
      </p:pic>
      <p:pic>
        <p:nvPicPr>
          <p:cNvPr id="132101" name="图片 3"/>
          <p:cNvPicPr>
            <a:picLocks noChangeAspect="1"/>
          </p:cNvPicPr>
          <p:nvPr/>
        </p:nvPicPr>
        <p:blipFill>
          <a:blip r:embed="rId2"/>
          <a:stretch>
            <a:fillRect/>
          </a:stretch>
        </p:blipFill>
        <p:spPr>
          <a:xfrm>
            <a:off x="900113" y="4284345"/>
            <a:ext cx="3419475" cy="2473325"/>
          </a:xfrm>
          <a:prstGeom prst="rect">
            <a:avLst/>
          </a:prstGeom>
          <a:noFill/>
          <a:ln w="9525">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基本数据结构</a:t>
            </a:r>
            <a:endParaRPr lang="en-US" altLang="zh-CN" sz="5400" dirty="0"/>
          </a:p>
        </p:txBody>
      </p:sp>
      <p:sp>
        <p:nvSpPr>
          <p:cNvPr id="65539" name="内容占位符 2"/>
          <p:cNvSpPr>
            <a:spLocks noGrp="1" noChangeArrowheads="1"/>
          </p:cNvSpPr>
          <p:nvPr>
            <p:ph idx="4294967295"/>
          </p:nvPr>
        </p:nvSpPr>
        <p:spPr>
          <a:xfrm>
            <a:off x="323850" y="1268730"/>
            <a:ext cx="8503920" cy="5040590"/>
          </a:xfrm>
        </p:spPr>
        <p:txBody>
          <a:bodyPr vert="horz" wrap="square" lIns="91440" tIns="45720" rIns="91440" bIns="45720" numCol="1" anchor="t" anchorCtr="0" compatLnSpc="1"/>
          <a:lstStyle/>
          <a:p>
            <a:pPr marL="273050" marR="0" lvl="0" indent="-27305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Char char=""/>
              <a:defRPr/>
            </a:pPr>
            <a:r>
              <a:rPr kumimoji="0" lang="zh-CN" altLang="en-US" sz="3000" b="0" i="0" u="none" strike="noStrike" kern="1200" cap="none" spc="0" normalizeH="0" baseline="0" noProof="0" dirty="0">
                <a:ln>
                  <a:noFill/>
                </a:ln>
                <a:solidFill>
                  <a:schemeClr val="tx1"/>
                </a:solidFill>
                <a:effectLst/>
                <a:uLnTx/>
                <a:uFillTx/>
                <a:latin typeface="+mn-lt"/>
                <a:ea typeface="+mn-ea"/>
                <a:cs typeface="+mn-cs"/>
              </a:rPr>
              <a:t>集合与字典 </a:t>
            </a:r>
            <a:endParaRPr kumimoji="0" lang="en-US" altLang="zh-CN" sz="30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集合：</a:t>
            </a:r>
            <a:r>
              <a:rPr kumimoji="0" lang="zh-CN" altLang="en-US" sz="2800" b="0" i="0" u="none" strike="noStrike" kern="1200" cap="none" spc="0" normalizeH="0" baseline="0" noProof="0" dirty="0">
                <a:ln>
                  <a:noFill/>
                </a:ln>
                <a:solidFill>
                  <a:srgbClr val="FF0000"/>
                </a:solidFill>
                <a:effectLst/>
                <a:uLnTx/>
                <a:uFillTx/>
                <a:latin typeface="+mn-lt"/>
                <a:ea typeface="+mn-ea"/>
                <a:cs typeface="+mn-cs"/>
              </a:rPr>
              <a:t>互不相同</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项的</a:t>
            </a:r>
            <a:r>
              <a:rPr kumimoji="0" lang="zh-CN" altLang="en-US" sz="2800" b="0" i="0" u="none" strike="noStrike" kern="1200" cap="none" spc="0" normalizeH="0" baseline="0" noProof="0" dirty="0">
                <a:ln>
                  <a:noFill/>
                </a:ln>
                <a:solidFill>
                  <a:srgbClr val="FF0000"/>
                </a:solidFill>
                <a:effectLst/>
                <a:uLnTx/>
                <a:uFillTx/>
                <a:latin typeface="+mn-lt"/>
                <a:ea typeface="+mn-ea"/>
                <a:cs typeface="+mn-cs"/>
              </a:rPr>
              <a:t>无序</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组合</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运算：查找，求并，求交</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集合表示方法</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Char char=""/>
              <a:defRPr/>
            </a:pPr>
            <a:r>
              <a:rPr kumimoji="0" lang="en-US" altLang="zh-CN" sz="2500" b="0" i="0" u="none" strike="noStrike" kern="1200" cap="none" spc="0" normalizeH="0" baseline="0" noProof="0" dirty="0">
                <a:ln>
                  <a:noFill/>
                </a:ln>
                <a:solidFill>
                  <a:schemeClr val="tx1"/>
                </a:solidFill>
                <a:effectLst/>
                <a:uLnTx/>
                <a:uFillTx/>
                <a:latin typeface="+mn-lt"/>
                <a:ea typeface="+mn-ea"/>
                <a:cs typeface="+mn-cs"/>
              </a:rPr>
              <a:t>1</a:t>
            </a:r>
            <a:r>
              <a:rPr kumimoji="0" lang="zh-CN" altLang="en-US" sz="2500" b="0" i="0" u="none" strike="noStrike" kern="1200" cap="none" spc="0" normalizeH="0" baseline="0" noProof="0" dirty="0">
                <a:ln>
                  <a:noFill/>
                </a:ln>
                <a:solidFill>
                  <a:schemeClr val="tx1"/>
                </a:solidFill>
                <a:effectLst/>
                <a:uLnTx/>
                <a:uFillTx/>
                <a:latin typeface="+mn-lt"/>
                <a:ea typeface="+mn-ea"/>
                <a:cs typeface="+mn-cs"/>
              </a:rPr>
              <a:t>、通用大集合的子集。</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668020" marR="0" lvl="2" indent="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None/>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大集合</a:t>
            </a:r>
            <a:r>
              <a:rPr kumimoji="0" lang="en-US" altLang="zh-CN" sz="2500" b="0" i="0" u="none" strike="noStrike" kern="1200" cap="none" spc="0" normalizeH="0" baseline="0" noProof="0" dirty="0">
                <a:ln>
                  <a:noFill/>
                </a:ln>
                <a:solidFill>
                  <a:schemeClr val="tx1"/>
                </a:solidFill>
                <a:effectLst/>
                <a:uLnTx/>
                <a:uFillTx/>
                <a:latin typeface="+mn-lt"/>
                <a:ea typeface="+mn-ea"/>
                <a:cs typeface="+mn-cs"/>
              </a:rPr>
              <a:t>U</a:t>
            </a:r>
            <a:r>
              <a:rPr kumimoji="0" lang="zh-CN" altLang="en-US" sz="2500" b="0" i="0" u="none" strike="noStrike" kern="1200" cap="none" spc="0" normalizeH="0" baseline="0" noProof="0" dirty="0">
                <a:ln>
                  <a:noFill/>
                </a:ln>
                <a:solidFill>
                  <a:schemeClr val="tx1"/>
                </a:solidFill>
                <a:effectLst/>
                <a:uLnTx/>
                <a:uFillTx/>
                <a:latin typeface="+mn-lt"/>
                <a:ea typeface="+mn-ea"/>
                <a:cs typeface="+mn-cs"/>
              </a:rPr>
              <a:t>有</a:t>
            </a:r>
            <a:r>
              <a:rPr kumimoji="0" lang="en-US" altLang="zh-CN" sz="2500" b="0" i="0" u="none" strike="noStrike" kern="1200" cap="none" spc="0" normalizeH="0" baseline="0" noProof="0" dirty="0">
                <a:ln>
                  <a:noFill/>
                </a:ln>
                <a:solidFill>
                  <a:schemeClr val="tx1"/>
                </a:solidFill>
                <a:effectLst/>
                <a:uLnTx/>
                <a:uFillTx/>
                <a:latin typeface="+mn-lt"/>
                <a:ea typeface="+mn-ea"/>
                <a:cs typeface="+mn-cs"/>
              </a:rPr>
              <a:t>n</a:t>
            </a:r>
            <a:r>
              <a:rPr kumimoji="0" lang="zh-CN" altLang="en-US" sz="2500" b="0" i="0" u="none" strike="noStrike" kern="1200" cap="none" spc="0" normalizeH="0" baseline="0" noProof="0" dirty="0">
                <a:ln>
                  <a:noFill/>
                </a:ln>
                <a:solidFill>
                  <a:schemeClr val="tx1"/>
                </a:solidFill>
                <a:effectLst/>
                <a:uLnTx/>
                <a:uFillTx/>
                <a:latin typeface="+mn-lt"/>
                <a:ea typeface="+mn-ea"/>
                <a:cs typeface="+mn-cs"/>
              </a:rPr>
              <a:t>个元素</a:t>
            </a:r>
            <a:r>
              <a:rPr kumimoji="0" lang="en-US" altLang="zh-CN" sz="25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500" b="0" i="0" u="none" strike="noStrike" kern="1200" cap="none" spc="0" normalizeH="0" baseline="0" noProof="0" dirty="0">
                <a:ln>
                  <a:noFill/>
                </a:ln>
                <a:solidFill>
                  <a:schemeClr val="tx1"/>
                </a:solidFill>
                <a:effectLst/>
                <a:uLnTx/>
                <a:uFillTx/>
                <a:latin typeface="+mn-lt"/>
                <a:ea typeface="+mn-ea"/>
                <a:cs typeface="+mn-cs"/>
              </a:rPr>
              <a:t>长度为</a:t>
            </a:r>
            <a:r>
              <a:rPr kumimoji="0" lang="en-US" altLang="zh-CN" sz="2500" b="0" i="0" u="none" strike="noStrike" kern="1200" cap="none" spc="0" normalizeH="0" baseline="0" noProof="0" dirty="0">
                <a:ln>
                  <a:noFill/>
                </a:ln>
                <a:solidFill>
                  <a:schemeClr val="tx1"/>
                </a:solidFill>
                <a:effectLst/>
                <a:uLnTx/>
                <a:uFillTx/>
                <a:latin typeface="+mn-lt"/>
                <a:ea typeface="+mn-ea"/>
                <a:cs typeface="+mn-cs"/>
              </a:rPr>
              <a:t>n</a:t>
            </a:r>
            <a:r>
              <a:rPr kumimoji="0" lang="zh-CN" altLang="en-US" sz="2500" b="0" i="0" u="none" strike="noStrike" kern="1200" cap="none" spc="0" normalizeH="0" baseline="0" noProof="0" dirty="0">
                <a:ln>
                  <a:noFill/>
                </a:ln>
                <a:solidFill>
                  <a:schemeClr val="tx1"/>
                </a:solidFill>
                <a:effectLst/>
                <a:uLnTx/>
                <a:uFillTx/>
                <a:latin typeface="+mn-lt"/>
                <a:ea typeface="+mn-ea"/>
                <a:cs typeface="+mn-cs"/>
              </a:rPr>
              <a:t>的位串表示任意子集。</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668020" marR="0" lvl="2" indent="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None/>
              <a:defRPr/>
            </a:pPr>
            <a:r>
              <a:rPr kumimoji="0" lang="en-US" altLang="zh-CN" sz="2500" b="0" i="0" u="none" strike="noStrike" kern="1200" cap="none" spc="0" normalizeH="0" baseline="0" noProof="0" dirty="0">
                <a:ln>
                  <a:noFill/>
                </a:ln>
                <a:solidFill>
                  <a:schemeClr val="tx1"/>
                </a:solidFill>
                <a:effectLst/>
                <a:uLnTx/>
                <a:uFillTx/>
                <a:latin typeface="+mn-lt"/>
                <a:ea typeface="+mn-ea"/>
                <a:cs typeface="+mn-cs"/>
              </a:rPr>
              <a:t>U={1,2,3,4,5,6,7,8,9},S={2,3,5,7}</a:t>
            </a:r>
            <a:r>
              <a:rPr kumimoji="0" lang="zh-CN" altLang="en-US" sz="2500" b="0" i="0" u="none" strike="noStrike" kern="1200" cap="none" spc="0" normalizeH="0" baseline="0" noProof="0" dirty="0">
                <a:ln>
                  <a:noFill/>
                </a:ln>
                <a:solidFill>
                  <a:schemeClr val="tx1"/>
                </a:solidFill>
                <a:effectLst/>
                <a:uLnTx/>
                <a:uFillTx/>
                <a:latin typeface="+mn-lt"/>
                <a:ea typeface="+mn-ea"/>
                <a:cs typeface="+mn-cs"/>
              </a:rPr>
              <a:t>表示为</a:t>
            </a:r>
            <a:r>
              <a:rPr kumimoji="0" lang="en-US" altLang="zh-CN" sz="2500" b="0" i="0" u="none" strike="noStrike" kern="1200" cap="none" spc="0" normalizeH="0" baseline="0" noProof="0" dirty="0">
                <a:ln>
                  <a:noFill/>
                </a:ln>
                <a:solidFill>
                  <a:schemeClr val="tx1"/>
                </a:solidFill>
                <a:effectLst/>
                <a:uLnTx/>
                <a:uFillTx/>
                <a:latin typeface="+mn-lt"/>
                <a:ea typeface="+mn-ea"/>
                <a:cs typeface="+mn-cs"/>
              </a:rPr>
              <a:t>011010100</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668020" marR="0" lvl="2" indent="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None/>
              <a:defRPr/>
            </a:pPr>
            <a:r>
              <a:rPr kumimoji="0" lang="zh-CN" altLang="en-US" sz="2500" b="0" i="0" u="none" strike="noStrike" kern="1200" cap="none" spc="0" normalizeH="0" baseline="0" noProof="0" dirty="0">
                <a:ln>
                  <a:noFill/>
                </a:ln>
                <a:solidFill>
                  <a:schemeClr val="tx1"/>
                </a:solidFill>
                <a:effectLst/>
                <a:uLnTx/>
                <a:uFillTx/>
                <a:latin typeface="+mn-lt"/>
                <a:ea typeface="+mn-ea"/>
                <a:cs typeface="+mn-cs"/>
              </a:rPr>
              <a:t>速度快，空间占用多</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914400" marR="0" lvl="2" indent="-246380" algn="l" defTabSz="914400" rtl="0" eaLnBrk="1" fontAlgn="base" latinLnBrk="0" hangingPunct="1">
              <a:lnSpc>
                <a:spcPct val="100000"/>
              </a:lnSpc>
              <a:spcBef>
                <a:spcPct val="20000"/>
              </a:spcBef>
              <a:spcAft>
                <a:spcPct val="0"/>
              </a:spcAft>
              <a:buClr>
                <a:schemeClr val="accent2"/>
              </a:buClr>
              <a:buSzPct val="70000"/>
              <a:buFont typeface="Wingdings 2" panose="05020102010507070707" pitchFamily="18" charset="2"/>
              <a:buChar char=""/>
              <a:defRPr/>
            </a:pPr>
            <a:r>
              <a:rPr kumimoji="0" lang="en-US" altLang="zh-CN" sz="2500" b="0" i="0" u="none" strike="noStrike" kern="1200" cap="none" spc="0" normalizeH="0" baseline="0" noProof="0" dirty="0">
                <a:ln>
                  <a:noFill/>
                </a:ln>
                <a:solidFill>
                  <a:schemeClr val="tx1"/>
                </a:solidFill>
                <a:effectLst/>
                <a:uLnTx/>
                <a:uFillTx/>
                <a:latin typeface="+mn-lt"/>
                <a:ea typeface="+mn-ea"/>
                <a:cs typeface="+mn-cs"/>
              </a:rPr>
              <a:t>2</a:t>
            </a:r>
            <a:r>
              <a:rPr kumimoji="0" lang="zh-CN" altLang="en-US" sz="2500" b="0" i="0" u="none" strike="noStrike" kern="1200" cap="none" spc="0" normalizeH="0" baseline="0" noProof="0" dirty="0">
                <a:ln>
                  <a:noFill/>
                </a:ln>
                <a:solidFill>
                  <a:schemeClr val="tx1"/>
                </a:solidFill>
                <a:effectLst/>
                <a:uLnTx/>
                <a:uFillTx/>
                <a:latin typeface="+mn-lt"/>
                <a:ea typeface="+mn-ea"/>
                <a:cs typeface="+mn-cs"/>
              </a:rPr>
              <a:t>、线性列表表示集合元素。</a:t>
            </a:r>
            <a:endParaRPr kumimoji="0" lang="en-US" altLang="zh-CN" sz="25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00000"/>
              </a:lnSpc>
              <a:spcBef>
                <a:spcPct val="20000"/>
              </a:spcBef>
              <a:spcAft>
                <a:spcPct val="0"/>
              </a:spcAft>
              <a:buClr>
                <a:schemeClr val="accent1"/>
              </a:buClr>
              <a:buSzPct val="85000"/>
              <a:buFont typeface="Wingdings 2" panose="05020102010507070707" pitchFamily="18" charset="2"/>
              <a:buChar char=""/>
              <a:defRPr/>
            </a:pP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字典：能够实现集合元素查找、增加、删除的数据结构</a:t>
            </a:r>
            <a:endParaRPr kumimoji="0" lang="en-US" altLang="zh-CN" sz="18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dirty="0"/>
              <a:t>本课注意事项</a:t>
            </a:r>
            <a:endParaRPr lang="zh-CN" altLang="en-US" dirty="0"/>
          </a:p>
        </p:txBody>
      </p:sp>
      <p:sp>
        <p:nvSpPr>
          <p:cNvPr id="58371" name="内容占位符 2"/>
          <p:cNvSpPr>
            <a:spLocks noGrp="1"/>
          </p:cNvSpPr>
          <p:nvPr>
            <p:ph idx="4294967295"/>
          </p:nvPr>
        </p:nvSpPr>
        <p:spPr>
          <a:xfrm>
            <a:off x="449263" y="1268413"/>
            <a:ext cx="8229600" cy="4695825"/>
          </a:xfrm>
        </p:spPr>
        <p:txBody>
          <a:bodyPr vert="horz" wrap="square" lIns="91440" tIns="45720" rIns="91440" bIns="45720" anchor="t" anchorCtr="0"/>
          <a:lstStyle/>
          <a:p>
            <a:pPr eaLnBrk="1" hangingPunct="1">
              <a:lnSpc>
                <a:spcPct val="150000"/>
              </a:lnSpc>
            </a:pPr>
            <a:r>
              <a:rPr lang="zh-CN" altLang="en-US" sz="2800" dirty="0"/>
              <a:t>成绩分配：总</a:t>
            </a:r>
            <a:r>
              <a:rPr lang="en-US" altLang="zh-CN" sz="2800" dirty="0"/>
              <a:t>100</a:t>
            </a:r>
            <a:r>
              <a:rPr lang="zh-CN" altLang="en-US" sz="2800" dirty="0"/>
              <a:t>分</a:t>
            </a:r>
            <a:endParaRPr lang="en-US" altLang="zh-CN" sz="2800" dirty="0"/>
          </a:p>
          <a:p>
            <a:pPr lvl="1" eaLnBrk="1" hangingPunct="1">
              <a:lnSpc>
                <a:spcPct val="150000"/>
              </a:lnSpc>
            </a:pPr>
            <a:r>
              <a:rPr lang="zh-CN" altLang="en-US" sz="2800" dirty="0"/>
              <a:t>上课演讲报告</a:t>
            </a:r>
            <a:r>
              <a:rPr lang="en-US" altLang="zh-CN" sz="2800" dirty="0"/>
              <a:t>+</a:t>
            </a:r>
            <a:r>
              <a:rPr lang="zh-CN" altLang="en-US" sz="2800" dirty="0">
                <a:sym typeface="+mn-ea"/>
              </a:rPr>
              <a:t>乐学论坛发言</a:t>
            </a:r>
            <a:r>
              <a:rPr lang="en-US" altLang="zh-CN" sz="2800" dirty="0">
                <a:sym typeface="+mn-ea"/>
              </a:rPr>
              <a:t>  </a:t>
            </a:r>
            <a:r>
              <a:rPr lang="en-US" altLang="zh-CN" sz="2800" dirty="0"/>
              <a:t>10</a:t>
            </a:r>
            <a:r>
              <a:rPr lang="zh-CN" altLang="en-US" sz="2800" dirty="0"/>
              <a:t>分</a:t>
            </a:r>
            <a:endParaRPr lang="en-US" altLang="zh-CN" sz="2800" dirty="0"/>
          </a:p>
          <a:p>
            <a:pPr lvl="1" eaLnBrk="1" hangingPunct="1">
              <a:lnSpc>
                <a:spcPct val="150000"/>
              </a:lnSpc>
            </a:pPr>
            <a:r>
              <a:rPr lang="zh-CN" altLang="en-US" sz="2800" dirty="0"/>
              <a:t>每周</a:t>
            </a:r>
            <a:r>
              <a:rPr lang="en-US" altLang="zh-CN" sz="2800" dirty="0"/>
              <a:t>4</a:t>
            </a:r>
            <a:r>
              <a:rPr lang="zh-CN" altLang="en-US" sz="2800" dirty="0"/>
              <a:t>个编程题目</a:t>
            </a:r>
            <a:r>
              <a:rPr lang="en-US" altLang="zh-CN" sz="2800" dirty="0"/>
              <a:t>5</a:t>
            </a:r>
            <a:r>
              <a:rPr lang="zh-CN" altLang="en-US" sz="2800" dirty="0"/>
              <a:t>分，</a:t>
            </a:r>
            <a:r>
              <a:rPr lang="en-US" altLang="zh-CN" sz="2800" dirty="0"/>
              <a:t>8</a:t>
            </a:r>
            <a:r>
              <a:rPr lang="zh-CN" altLang="en-US" sz="2800" dirty="0"/>
              <a:t>周共</a:t>
            </a:r>
            <a:r>
              <a:rPr lang="en-US" altLang="zh-CN" sz="2800" dirty="0"/>
              <a:t>40</a:t>
            </a:r>
            <a:r>
              <a:rPr lang="zh-CN" altLang="en-US" sz="2800" dirty="0"/>
              <a:t>分</a:t>
            </a:r>
            <a:endParaRPr lang="en-US" altLang="zh-CN" sz="2800" dirty="0"/>
          </a:p>
          <a:p>
            <a:pPr lvl="1" eaLnBrk="1" hangingPunct="1">
              <a:lnSpc>
                <a:spcPct val="150000"/>
              </a:lnSpc>
            </a:pPr>
            <a:r>
              <a:rPr lang="en-US" altLang="zh-CN" sz="2800" dirty="0"/>
              <a:t>2</a:t>
            </a:r>
            <a:r>
              <a:rPr lang="zh-CN" altLang="en-US" sz="2800" dirty="0"/>
              <a:t>个附加题，共</a:t>
            </a:r>
            <a:r>
              <a:rPr lang="en-US" altLang="zh-CN" sz="2800" dirty="0"/>
              <a:t>5</a:t>
            </a:r>
            <a:r>
              <a:rPr lang="zh-CN" altLang="en-US" sz="2800" dirty="0"/>
              <a:t>分，选做</a:t>
            </a:r>
            <a:endParaRPr lang="en-US" altLang="zh-CN" dirty="0"/>
          </a:p>
          <a:p>
            <a:pPr lvl="1" eaLnBrk="1" hangingPunct="1">
              <a:lnSpc>
                <a:spcPct val="150000"/>
              </a:lnSpc>
            </a:pPr>
            <a:r>
              <a:rPr lang="zh-CN" altLang="en-US" sz="2800" dirty="0"/>
              <a:t>最后闭卷考试</a:t>
            </a:r>
            <a:r>
              <a:rPr lang="en-US" altLang="zh-CN" sz="2800" dirty="0"/>
              <a:t>50</a:t>
            </a:r>
            <a:r>
              <a:rPr lang="zh-CN" altLang="en-US" sz="2800" dirty="0"/>
              <a:t>分</a:t>
            </a:r>
            <a:endParaRPr lang="zh-CN" altLang="en-US" sz="2800" dirty="0"/>
          </a:p>
          <a:p>
            <a:pPr lvl="0" eaLnBrk="1" hangingPunct="1">
              <a:lnSpc>
                <a:spcPct val="150000"/>
              </a:lnSpc>
            </a:pPr>
            <a:r>
              <a:rPr lang="zh-CN" altLang="en-US" dirty="0">
                <a:sym typeface="+mn-ea"/>
              </a:rPr>
              <a:t>双语：试卷题目英文，讲课是中文。</a:t>
            </a:r>
            <a:endParaRPr lang="en-US" altLang="zh-C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dirty="0"/>
              <a:t>本课注意事项</a:t>
            </a:r>
            <a:endParaRPr lang="zh-CN" altLang="en-US" dirty="0"/>
          </a:p>
        </p:txBody>
      </p:sp>
      <p:sp>
        <p:nvSpPr>
          <p:cNvPr id="60419" name="内容占位符 2"/>
          <p:cNvSpPr>
            <a:spLocks noGrp="1"/>
          </p:cNvSpPr>
          <p:nvPr>
            <p:ph idx="4294967295"/>
          </p:nvPr>
        </p:nvSpPr>
        <p:spPr>
          <a:xfrm>
            <a:off x="449263" y="1268413"/>
            <a:ext cx="8229600" cy="4695825"/>
          </a:xfrm>
        </p:spPr>
        <p:txBody>
          <a:bodyPr vert="horz" wrap="square" lIns="91440" tIns="45720" rIns="91440" bIns="45720" anchor="t" anchorCtr="0"/>
          <a:lstStyle/>
          <a:p>
            <a:pPr eaLnBrk="1" hangingPunct="1">
              <a:lnSpc>
                <a:spcPct val="130000"/>
              </a:lnSpc>
            </a:pPr>
            <a:r>
              <a:rPr lang="zh-CN" altLang="en-US" sz="3200" dirty="0"/>
              <a:t>写程序要求</a:t>
            </a:r>
            <a:endParaRPr lang="en-US" altLang="zh-CN" sz="3200" dirty="0"/>
          </a:p>
          <a:p>
            <a:pPr lvl="1" eaLnBrk="1" hangingPunct="1">
              <a:lnSpc>
                <a:spcPct val="130000"/>
              </a:lnSpc>
            </a:pPr>
            <a:r>
              <a:rPr lang="zh-CN" altLang="en-US" sz="3000" dirty="0"/>
              <a:t>运行效率</a:t>
            </a:r>
            <a:r>
              <a:rPr lang="en-US" altLang="zh-CN" sz="3000" dirty="0"/>
              <a:t>:</a:t>
            </a:r>
            <a:endParaRPr lang="en-US" altLang="zh-CN" sz="3000" dirty="0"/>
          </a:p>
          <a:p>
            <a:pPr lvl="2" eaLnBrk="1" hangingPunct="1">
              <a:lnSpc>
                <a:spcPct val="130000"/>
              </a:lnSpc>
            </a:pPr>
            <a:r>
              <a:rPr lang="zh-CN" altLang="en-US" sz="2500" dirty="0"/>
              <a:t>重点关注循环体内的代码效率</a:t>
            </a:r>
            <a:endParaRPr lang="en-US" altLang="zh-CN" sz="2500" dirty="0"/>
          </a:p>
          <a:p>
            <a:pPr lvl="1" eaLnBrk="1" hangingPunct="1">
              <a:lnSpc>
                <a:spcPct val="130000"/>
              </a:lnSpc>
            </a:pPr>
            <a:r>
              <a:rPr lang="zh-CN" altLang="en-US" sz="3000" dirty="0"/>
              <a:t>可读性：</a:t>
            </a:r>
            <a:endParaRPr lang="en-US" altLang="zh-CN" sz="3000" dirty="0"/>
          </a:p>
          <a:p>
            <a:pPr lvl="2" eaLnBrk="1" hangingPunct="1">
              <a:lnSpc>
                <a:spcPct val="130000"/>
              </a:lnSpc>
            </a:pPr>
            <a:r>
              <a:rPr lang="zh-CN" altLang="en-US" sz="2500" dirty="0"/>
              <a:t>一个函数不能太长（应截断为多个函数）</a:t>
            </a:r>
            <a:endParaRPr lang="en-US" altLang="zh-CN" sz="2500" dirty="0"/>
          </a:p>
          <a:p>
            <a:pPr lvl="2" eaLnBrk="1" hangingPunct="1">
              <a:lnSpc>
                <a:spcPct val="130000"/>
              </a:lnSpc>
            </a:pPr>
            <a:r>
              <a:rPr lang="zh-CN" altLang="en-US" sz="2500" dirty="0"/>
              <a:t>不要出现重复代码（应使用函数共享代码）</a:t>
            </a:r>
            <a:endParaRPr lang="en-US" altLang="zh-CN" sz="2500" dirty="0"/>
          </a:p>
          <a:p>
            <a:pPr lvl="2" eaLnBrk="1" hangingPunct="1">
              <a:lnSpc>
                <a:spcPct val="130000"/>
              </a:lnSpc>
            </a:pPr>
            <a:r>
              <a:rPr lang="zh-CN" altLang="en-US" sz="2500" dirty="0"/>
              <a:t>代码加注释（每个函数必须有注释和特殊变量必须有注释，函数内关键位置要有注释）</a:t>
            </a:r>
            <a:endParaRPr lang="en-US" altLang="zh-CN" sz="2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dirty="0"/>
              <a:t>第一章 绪论</a:t>
            </a:r>
            <a:endParaRPr lang="zh-CN" altLang="en-US" dirty="0"/>
          </a:p>
        </p:txBody>
      </p:sp>
      <p:sp>
        <p:nvSpPr>
          <p:cNvPr id="62467" name="内容占位符 2"/>
          <p:cNvSpPr>
            <a:spLocks noGrp="1"/>
          </p:cNvSpPr>
          <p:nvPr>
            <p:ph idx="4294967295"/>
          </p:nvPr>
        </p:nvSpPr>
        <p:spPr>
          <a:xfrm>
            <a:off x="449263" y="1412875"/>
            <a:ext cx="8229600" cy="4551363"/>
          </a:xfrm>
        </p:spPr>
        <p:txBody>
          <a:bodyPr vert="horz" wrap="square" lIns="91440" tIns="45720" rIns="91440" bIns="45720" anchor="t" anchorCtr="0"/>
          <a:lstStyle/>
          <a:p>
            <a:pPr eaLnBrk="1" hangingPunct="1">
              <a:lnSpc>
                <a:spcPct val="200000"/>
              </a:lnSpc>
            </a:pPr>
            <a:r>
              <a:rPr lang="zh-CN" altLang="en-US" sz="3200" dirty="0">
                <a:solidFill>
                  <a:srgbClr val="FF0000"/>
                </a:solidFill>
              </a:rPr>
              <a:t>什么是算法</a:t>
            </a:r>
            <a:endParaRPr lang="en-US" altLang="zh-CN" sz="3200" dirty="0">
              <a:solidFill>
                <a:srgbClr val="FF0000"/>
              </a:solidFill>
            </a:endParaRPr>
          </a:p>
          <a:p>
            <a:pPr eaLnBrk="1" hangingPunct="1">
              <a:lnSpc>
                <a:spcPct val="200000"/>
              </a:lnSpc>
            </a:pPr>
            <a:r>
              <a:rPr lang="zh-CN" altLang="en-US" sz="3200" dirty="0"/>
              <a:t>算法问题求解基础</a:t>
            </a:r>
            <a:endParaRPr lang="en-US" altLang="zh-CN" sz="3200" dirty="0"/>
          </a:p>
          <a:p>
            <a:pPr eaLnBrk="1" hangingPunct="1">
              <a:lnSpc>
                <a:spcPct val="200000"/>
              </a:lnSpc>
            </a:pPr>
            <a:r>
              <a:rPr lang="zh-CN" altLang="en-US" sz="3200" dirty="0"/>
              <a:t>重要的问题类型</a:t>
            </a:r>
            <a:endParaRPr lang="en-US" altLang="zh-CN" sz="3200" dirty="0"/>
          </a:p>
          <a:p>
            <a:pPr eaLnBrk="1" hangingPunct="1">
              <a:lnSpc>
                <a:spcPct val="200000"/>
              </a:lnSpc>
            </a:pPr>
            <a:r>
              <a:rPr lang="zh-CN" altLang="en-US" sz="3200" dirty="0"/>
              <a:t>基本数据结构</a:t>
            </a:r>
            <a:endParaRPr lang="en-US" altLang="zh-CN" sz="2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什么是算法</a:t>
            </a:r>
            <a:endParaRPr lang="zh-CN" altLang="en-US" dirty="0"/>
          </a:p>
        </p:txBody>
      </p:sp>
      <p:sp>
        <p:nvSpPr>
          <p:cNvPr id="65539" name="内容占位符 2"/>
          <p:cNvSpPr>
            <a:spLocks noGrp="1" noChangeArrowheads="1"/>
          </p:cNvSpPr>
          <p:nvPr>
            <p:ph idx="4294967295"/>
          </p:nvPr>
        </p:nvSpPr>
        <p:spPr>
          <a:xfrm>
            <a:off x="449580" y="1268730"/>
            <a:ext cx="8229600" cy="5168265"/>
          </a:xfrm>
        </p:spPr>
        <p:txBody>
          <a:bodyPr vert="horz" wrap="square" lIns="91440" tIns="45720" rIns="91440" bIns="45720" numCol="1" anchor="t" anchorCtr="0" compatLnSpc="1"/>
          <a:lstStyle/>
          <a:p>
            <a:pPr marL="273050" marR="0" lvl="0" indent="-27305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算法是一系列解决问题的明确指令。对于符合一定规范的输入，能够在有限的时间内获得要求的输出。</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1</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、算法每个步骤没有歧义</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2</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、要明确输入的值域</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3</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、同一算法可用不同表述形式。</a:t>
            </a:r>
            <a:r>
              <a:rPr kumimoji="0" lang="zh-CN" altLang="en-US" sz="2000" b="0" i="0" u="none" strike="noStrike" kern="1200" cap="none" spc="0" normalizeH="0" baseline="0" noProof="0" dirty="0">
                <a:ln>
                  <a:noFill/>
                </a:ln>
                <a:solidFill>
                  <a:schemeClr val="tx1"/>
                </a:solidFill>
                <a:effectLst/>
                <a:uLnTx/>
                <a:uFillTx/>
                <a:latin typeface="+mn-lt"/>
                <a:ea typeface="+mn-ea"/>
                <a:cs typeface="+mn-cs"/>
              </a:rPr>
              <a:t>（文字、伪代码、流程图</a:t>
            </a:r>
            <a:r>
              <a:rPr kumimoji="0" lang="en-US" altLang="zh-CN" sz="20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0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4</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、同一问题可有不同算法解决，效率可能不同</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base" latinLnBrk="0" hangingPunct="1">
              <a:lnSpc>
                <a:spcPct val="100000"/>
              </a:lnSpc>
              <a:spcBef>
                <a:spcPct val="20000"/>
              </a:spcBef>
              <a:spcAft>
                <a:spcPct val="0"/>
              </a:spcAft>
              <a:buClr>
                <a:srgbClr val="0BD0D9"/>
              </a:buClr>
              <a:buSzPct val="95000"/>
              <a:buFont typeface="Wingdings 2" panose="05020102010507070707" pitchFamily="18" charset="2"/>
              <a:buNone/>
              <a:defRPr/>
            </a:pPr>
            <a:endParaRPr kumimoji="0" lang="en-US" altLang="zh-CN" sz="2000" b="0" i="0" u="none" strike="noStrike" kern="1200" cap="none" spc="0" normalizeH="0" baseline="0" noProof="0" dirty="0">
              <a:ln>
                <a:noFill/>
              </a:ln>
              <a:solidFill>
                <a:schemeClr val="tx1"/>
              </a:solidFill>
              <a:effectLst/>
              <a:uLnTx/>
              <a:uFillTx/>
              <a:latin typeface="+mn-lt"/>
              <a:ea typeface="+mn-ea"/>
              <a:cs typeface="+mn-cs"/>
            </a:endParaRPr>
          </a:p>
        </p:txBody>
      </p:sp>
      <p:grpSp>
        <p:nvGrpSpPr>
          <p:cNvPr id="64516" name="组合 11"/>
          <p:cNvGrpSpPr/>
          <p:nvPr/>
        </p:nvGrpSpPr>
        <p:grpSpPr>
          <a:xfrm>
            <a:off x="1692275" y="2205038"/>
            <a:ext cx="5975350" cy="2179637"/>
            <a:chOff x="1965085" y="2788875"/>
            <a:chExt cx="3515265" cy="1816879"/>
          </a:xfrm>
        </p:grpSpPr>
        <p:sp>
          <p:nvSpPr>
            <p:cNvPr id="64517" name="文本框 1"/>
            <p:cNvSpPr txBox="1"/>
            <p:nvPr/>
          </p:nvSpPr>
          <p:spPr>
            <a:xfrm>
              <a:off x="3447435" y="2788875"/>
              <a:ext cx="550570" cy="435954"/>
            </a:xfrm>
            <a:prstGeom prst="rect">
              <a:avLst/>
            </a:prstGeom>
            <a:noFill/>
            <a:ln w="9525">
              <a:noFill/>
            </a:ln>
          </p:spPr>
          <p:txBody>
            <a:bodyPr>
              <a:spAutoFit/>
            </a:bodyPr>
            <a:lstStyle/>
            <a:p>
              <a:r>
                <a:rPr lang="zh-CN" altLang="en-US" sz="2800" dirty="0">
                  <a:latin typeface="Arial" panose="020B0604020202020204" pitchFamily="34" charset="0"/>
                </a:rPr>
                <a:t>问题</a:t>
              </a:r>
              <a:endParaRPr lang="zh-CN" altLang="en-US" sz="2800" dirty="0">
                <a:latin typeface="Arial" panose="020B0604020202020204" pitchFamily="34" charset="0"/>
              </a:endParaRPr>
            </a:p>
          </p:txBody>
        </p:sp>
        <p:sp>
          <p:nvSpPr>
            <p:cNvPr id="64518" name="文本框 4"/>
            <p:cNvSpPr txBox="1"/>
            <p:nvPr/>
          </p:nvSpPr>
          <p:spPr>
            <a:xfrm>
              <a:off x="3462233" y="3508852"/>
              <a:ext cx="493424" cy="384666"/>
            </a:xfrm>
            <a:prstGeom prst="rect">
              <a:avLst/>
            </a:prstGeom>
            <a:noFill/>
            <a:ln w="9525">
              <a:noFill/>
            </a:ln>
          </p:spPr>
          <p:txBody>
            <a:bodyPr>
              <a:spAutoFit/>
            </a:bodyPr>
            <a:lstStyle/>
            <a:p>
              <a:r>
                <a:rPr lang="zh-CN" altLang="en-US" sz="2400" dirty="0">
                  <a:latin typeface="Arial" panose="020B0604020202020204" pitchFamily="34" charset="0"/>
                </a:rPr>
                <a:t>算法</a:t>
              </a:r>
              <a:endParaRPr lang="zh-CN" altLang="en-US" dirty="0">
                <a:latin typeface="Arial" panose="020B0604020202020204" pitchFamily="34" charset="0"/>
              </a:endParaRPr>
            </a:p>
          </p:txBody>
        </p:sp>
        <p:sp>
          <p:nvSpPr>
            <p:cNvPr id="64519" name="文本框 5"/>
            <p:cNvSpPr txBox="1"/>
            <p:nvPr/>
          </p:nvSpPr>
          <p:spPr>
            <a:xfrm>
              <a:off x="3001755" y="4221088"/>
              <a:ext cx="1462133" cy="384666"/>
            </a:xfrm>
            <a:prstGeom prst="rect">
              <a:avLst/>
            </a:prstGeom>
            <a:noFill/>
            <a:ln w="9525" cap="flat" cmpd="sng">
              <a:solidFill>
                <a:schemeClr val="tx1"/>
              </a:solidFill>
              <a:prstDash val="solid"/>
              <a:miter/>
              <a:headEnd type="none" w="med" len="med"/>
              <a:tailEnd type="none" w="med" len="med"/>
            </a:ln>
          </p:spPr>
          <p:txBody>
            <a:bodyPr lIns="0" rIns="0">
              <a:spAutoFit/>
            </a:bodyPr>
            <a:lstStyle/>
            <a:p>
              <a:pPr algn="ctr"/>
              <a:r>
                <a:rPr lang="zh-CN" altLang="en-US" sz="2400" dirty="0">
                  <a:latin typeface="Arial" panose="020B0604020202020204" pitchFamily="34" charset="0"/>
                </a:rPr>
                <a:t>“</a:t>
              </a:r>
              <a:r>
                <a:rPr lang="en-US" altLang="zh-CN" sz="2400" dirty="0">
                  <a:latin typeface="Arial" panose="020B0604020202020204" pitchFamily="34" charset="0"/>
                </a:rPr>
                <a:t>computer</a:t>
              </a:r>
              <a:r>
                <a:rPr lang="zh-CN" altLang="en-US" sz="2400" dirty="0">
                  <a:latin typeface="Arial" panose="020B0604020202020204" pitchFamily="34" charset="0"/>
                </a:rPr>
                <a:t>”</a:t>
              </a:r>
              <a:endParaRPr lang="zh-CN" altLang="en-US" sz="2400" dirty="0">
                <a:latin typeface="Arial" panose="020B0604020202020204" pitchFamily="34" charset="0"/>
              </a:endParaRPr>
            </a:p>
          </p:txBody>
        </p:sp>
        <p:sp>
          <p:nvSpPr>
            <p:cNvPr id="64520" name="文本框 6"/>
            <p:cNvSpPr txBox="1"/>
            <p:nvPr/>
          </p:nvSpPr>
          <p:spPr>
            <a:xfrm>
              <a:off x="1965085" y="4168832"/>
              <a:ext cx="476508" cy="384666"/>
            </a:xfrm>
            <a:prstGeom prst="rect">
              <a:avLst/>
            </a:prstGeom>
            <a:noFill/>
            <a:ln w="9525">
              <a:noFill/>
            </a:ln>
          </p:spPr>
          <p:txBody>
            <a:bodyPr>
              <a:spAutoFit/>
            </a:bodyPr>
            <a:lstStyle/>
            <a:p>
              <a:r>
                <a:rPr lang="zh-CN" altLang="en-US" sz="2400" dirty="0">
                  <a:latin typeface="Arial" panose="020B0604020202020204" pitchFamily="34" charset="0"/>
                </a:rPr>
                <a:t>输入</a:t>
              </a:r>
              <a:endParaRPr lang="zh-CN" altLang="en-US" sz="2400" dirty="0">
                <a:latin typeface="Arial" panose="020B0604020202020204" pitchFamily="34" charset="0"/>
              </a:endParaRPr>
            </a:p>
          </p:txBody>
        </p:sp>
        <p:sp>
          <p:nvSpPr>
            <p:cNvPr id="64521" name="文本框 7"/>
            <p:cNvSpPr txBox="1"/>
            <p:nvPr/>
          </p:nvSpPr>
          <p:spPr>
            <a:xfrm>
              <a:off x="4919141" y="4168831"/>
              <a:ext cx="561209" cy="384666"/>
            </a:xfrm>
            <a:prstGeom prst="rect">
              <a:avLst/>
            </a:prstGeom>
            <a:noFill/>
            <a:ln w="9525">
              <a:noFill/>
            </a:ln>
          </p:spPr>
          <p:txBody>
            <a:bodyPr>
              <a:spAutoFit/>
            </a:bodyPr>
            <a:lstStyle/>
            <a:p>
              <a:r>
                <a:rPr lang="zh-CN" altLang="en-US" sz="2400" dirty="0">
                  <a:latin typeface="Arial" panose="020B0604020202020204" pitchFamily="34" charset="0"/>
                </a:rPr>
                <a:t>输出</a:t>
              </a:r>
              <a:endParaRPr lang="zh-CN" altLang="en-US" sz="2400" dirty="0">
                <a:latin typeface="Arial" panose="020B0604020202020204" pitchFamily="34" charset="0"/>
              </a:endParaRPr>
            </a:p>
          </p:txBody>
        </p:sp>
        <p:cxnSp>
          <p:nvCxnSpPr>
            <p:cNvPr id="4" name="直接箭头连接符 3"/>
            <p:cNvCxnSpPr/>
            <p:nvPr/>
          </p:nvCxnSpPr>
          <p:spPr>
            <a:xfrm>
              <a:off x="3708709" y="3208358"/>
              <a:ext cx="0" cy="3506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a:off x="3713378" y="3870004"/>
              <a:ext cx="0" cy="3506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p:cNvCxnSpPr/>
            <p:nvPr/>
          </p:nvCxnSpPr>
          <p:spPr>
            <a:xfrm>
              <a:off x="2431110" y="4405937"/>
              <a:ext cx="42306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a:off x="4507208" y="4408584"/>
              <a:ext cx="42213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标题 1"/>
          <p:cNvSpPr>
            <a:spLocks noGrp="1"/>
          </p:cNvSpPr>
          <p:nvPr>
            <p:ph type="title"/>
          </p:nvPr>
        </p:nvSpPr>
        <p:spPr>
          <a:xfrm>
            <a:off x="323850" y="0"/>
            <a:ext cx="8229600" cy="1143000"/>
          </a:xfrm>
        </p:spPr>
        <p:txBody>
          <a:bodyPr vert="horz" wrap="square" lIns="0" tIns="45720" rIns="0" bIns="0" anchor="b" anchorCtr="0"/>
          <a:lstStyle/>
          <a:p>
            <a:pPr eaLnBrk="1" hangingPunct="1"/>
            <a:r>
              <a:rPr lang="zh-CN" altLang="en-US" sz="5400" dirty="0"/>
              <a:t>什么是算法</a:t>
            </a:r>
            <a:endParaRPr lang="zh-CN" altLang="en-US" dirty="0"/>
          </a:p>
        </p:txBody>
      </p:sp>
      <p:sp>
        <p:nvSpPr>
          <p:cNvPr id="65539" name="内容占位符 2"/>
          <p:cNvSpPr>
            <a:spLocks noGrp="1" noChangeArrowheads="1"/>
          </p:cNvSpPr>
          <p:nvPr>
            <p:ph idx="4294967295"/>
          </p:nvPr>
        </p:nvSpPr>
        <p:spPr>
          <a:xfrm>
            <a:off x="449580" y="1268730"/>
            <a:ext cx="8229600" cy="5135245"/>
          </a:xfrm>
        </p:spPr>
        <p:txBody>
          <a:bodyPr vert="horz" wrap="square" lIns="91440" tIns="45720" rIns="91440" bIns="45720" numCol="1" anchor="t" anchorCtr="0" compatLnSpc="1"/>
          <a:lstStyle/>
          <a:p>
            <a:pPr marL="273050" marR="0" lvl="0" indent="-273050" algn="l" defTabSz="914400" rtl="0" eaLnBrk="1" fontAlgn="base" latinLnBrk="0" hangingPunct="1">
              <a:lnSpc>
                <a:spcPct val="130000"/>
              </a:lnSpc>
              <a:spcBef>
                <a:spcPct val="20000"/>
              </a:spcBef>
              <a:spcAft>
                <a:spcPct val="0"/>
              </a:spcAft>
              <a:buClr>
                <a:srgbClr val="0BD0D9"/>
              </a:buClr>
              <a:buSzPct val="95000"/>
              <a:buFont typeface="Wingdings 2" panose="05020102010507070707" pitchFamily="18" charset="2"/>
              <a:buChar char=""/>
              <a:defRPr/>
            </a:pPr>
            <a:r>
              <a:rPr kumimoji="0" lang="zh-CN" altLang="en-US" sz="2800" b="0" i="0" u="none" strike="noStrike" kern="1200" cap="none" spc="0" normalizeH="0" baseline="0" noProof="0" dirty="0">
                <a:ln>
                  <a:noFill/>
                </a:ln>
                <a:solidFill>
                  <a:schemeClr val="tx1"/>
                </a:solidFill>
                <a:effectLst/>
                <a:uLnTx/>
                <a:uFillTx/>
                <a:latin typeface="+mn-lt"/>
                <a:ea typeface="+mn-ea"/>
                <a:cs typeface="+mn-cs"/>
              </a:rPr>
              <a:t>举例：计算两个不全为</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0</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的非负整数</a:t>
            </a:r>
            <a:r>
              <a:rPr kumimoji="0" lang="en-US" altLang="zh-CN" sz="2800" b="0" i="0" u="none" strike="noStrike" kern="1200" cap="none" spc="0" normalizeH="0" baseline="0" noProof="0" dirty="0" err="1">
                <a:ln>
                  <a:noFill/>
                </a:ln>
                <a:solidFill>
                  <a:schemeClr val="tx1"/>
                </a:solidFill>
                <a:effectLst/>
                <a:uLnTx/>
                <a:uFillTx/>
                <a:latin typeface="+mn-lt"/>
                <a:ea typeface="+mn-ea"/>
                <a:cs typeface="+mn-cs"/>
              </a:rPr>
              <a:t>m,n</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的最大公约数</a:t>
            </a:r>
            <a:r>
              <a:rPr kumimoji="0" lang="en-US" altLang="zh-CN" sz="32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800" b="0" i="0" u="none" strike="noStrike" kern="1200" cap="none" spc="0" normalizeH="0" baseline="0" noProof="0" dirty="0">
                <a:ln>
                  <a:noFill/>
                </a:ln>
                <a:solidFill>
                  <a:schemeClr val="tx1"/>
                </a:solidFill>
                <a:effectLst/>
                <a:uLnTx/>
                <a:uFillTx/>
                <a:latin typeface="+mn-lt"/>
                <a:ea typeface="+mn-ea"/>
                <a:cs typeface="+mn-cs"/>
              </a:rPr>
              <a:t>Greatest Common Divisor</a:t>
            </a:r>
            <a:r>
              <a:rPr kumimoji="0" lang="en-US" altLang="zh-CN" sz="3200" b="0" i="0" u="none" strike="noStrike" kern="1200" cap="none" spc="0" normalizeH="0" baseline="0" noProof="0" dirty="0">
                <a:ln>
                  <a:noFill/>
                </a:ln>
                <a:solidFill>
                  <a:schemeClr val="tx1"/>
                </a:solidFill>
                <a:effectLst/>
                <a:uLnTx/>
                <a:uFillTx/>
                <a:latin typeface="+mn-lt"/>
                <a:ea typeface="+mn-ea"/>
                <a:cs typeface="+mn-cs"/>
              </a:rPr>
              <a:t>) </a:t>
            </a:r>
            <a:r>
              <a:rPr kumimoji="0" lang="zh-CN" altLang="en-US" sz="28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2800" b="0" i="0" u="none" strike="noStrike" kern="1200" cap="none" spc="0" normalizeH="0" baseline="0" noProof="0" dirty="0">
              <a:ln>
                <a:noFill/>
              </a:ln>
              <a:solidFill>
                <a:schemeClr val="tx1"/>
              </a:solidFill>
              <a:effectLst/>
              <a:uLnTx/>
              <a:uFillTx/>
              <a:latin typeface="+mn-lt"/>
              <a:ea typeface="+mn-ea"/>
              <a:cs typeface="+mn-cs"/>
            </a:endParaRPr>
          </a:p>
          <a:p>
            <a:pPr marL="640080" marR="0" lvl="1" indent="-24638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Char char=""/>
              <a:defRPr/>
            </a:pPr>
            <a:r>
              <a:rPr kumimoji="0" lang="en-US" altLang="zh-CN" sz="2400" b="0" i="0" u="none" strike="noStrike" kern="1200" cap="none" spc="0" normalizeH="0" baseline="0" noProof="0" dirty="0">
                <a:ln>
                  <a:noFill/>
                </a:ln>
                <a:solidFill>
                  <a:schemeClr val="tx1"/>
                </a:solidFill>
                <a:effectLst/>
                <a:uLnTx/>
                <a:uFillTx/>
                <a:latin typeface="+mn-lt"/>
                <a:ea typeface="+mn-ea"/>
                <a:cs typeface="+mn-cs"/>
              </a:rPr>
              <a:t>1</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、欧几里得算法</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辗转相除法</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m,n</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n,m</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mod n) </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直到</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m mod n </a:t>
            </a:r>
            <a:r>
              <a:rPr kumimoji="0" lang="zh-CN" altLang="en-US" sz="2400" b="0" i="0" u="none" strike="noStrike" kern="1200" cap="none" spc="0" normalizeH="0" baseline="0" noProof="0" dirty="0">
                <a:ln>
                  <a:noFill/>
                </a:ln>
                <a:solidFill>
                  <a:schemeClr val="tx1"/>
                </a:solidFill>
                <a:effectLst/>
                <a:uLnTx/>
                <a:uFillTx/>
                <a:latin typeface="+mn-lt"/>
                <a:ea typeface="+mn-ea"/>
                <a:cs typeface="+mn-cs"/>
              </a:rPr>
              <a:t>得</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 0</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(60,24)=</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(24,12)=</a:t>
            </a:r>
            <a:r>
              <a:rPr kumimoji="0" lang="en-US" altLang="zh-CN" sz="2400" b="0" i="0" u="none" strike="noStrike" kern="1200" cap="none" spc="0" normalizeH="0" baseline="0" noProof="0" dirty="0" err="1">
                <a:ln>
                  <a:noFill/>
                </a:ln>
                <a:solidFill>
                  <a:schemeClr val="tx1"/>
                </a:solidFill>
                <a:effectLst/>
                <a:uLnTx/>
                <a:uFillTx/>
                <a:latin typeface="+mn-lt"/>
                <a:ea typeface="+mn-ea"/>
                <a:cs typeface="+mn-cs"/>
              </a:rPr>
              <a:t>gcd</a:t>
            </a:r>
            <a:r>
              <a:rPr kumimoji="0" lang="en-US" altLang="zh-CN" sz="2400" b="0" i="0" u="none" strike="noStrike" kern="1200" cap="none" spc="0" normalizeH="0" baseline="0" noProof="0" dirty="0">
                <a:ln>
                  <a:noFill/>
                </a:ln>
                <a:solidFill>
                  <a:schemeClr val="tx1"/>
                </a:solidFill>
                <a:effectLst/>
                <a:uLnTx/>
                <a:uFillTx/>
                <a:latin typeface="+mn-lt"/>
                <a:ea typeface="+mn-ea"/>
                <a:cs typeface="+mn-cs"/>
              </a:rPr>
              <a:t>(12,0)=12</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zh-CN" altLang="en-US" sz="2200" b="0" i="0" u="none" strike="noStrike" kern="1200" cap="none" spc="0" normalizeH="0" baseline="0" noProof="0" dirty="0">
                <a:ln>
                  <a:noFill/>
                </a:ln>
                <a:solidFill>
                  <a:srgbClr val="FF0000"/>
                </a:solidFill>
                <a:effectLst/>
                <a:uLnTx/>
                <a:uFillTx/>
                <a:latin typeface="+mn-lt"/>
                <a:ea typeface="+mn-ea"/>
                <a:cs typeface="+mn-cs"/>
              </a:rPr>
              <a:t>文字描述：</a:t>
            </a:r>
            <a:endParaRPr kumimoji="0" lang="en-US" altLang="zh-CN" sz="2200" b="0" i="0" u="none" strike="noStrike" kern="1200" cap="none" spc="0" normalizeH="0" baseline="0" noProof="0" dirty="0">
              <a:ln>
                <a:noFill/>
              </a:ln>
              <a:solidFill>
                <a:srgbClr val="FF0000"/>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1</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、如果</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n=0,</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返回</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m</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的值为结果，同时过程结束；否则进入</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2</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2</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m</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除以</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n</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，将余数赋给</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r</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a:t>
            </a:r>
            <a:endParaRPr kumimoji="0" lang="en-US" altLang="zh-CN" sz="2200" b="0" i="0" u="none" strike="noStrike" kern="1200" cap="none" spc="0" normalizeH="0" baseline="0" noProof="0" dirty="0">
              <a:ln>
                <a:noFill/>
              </a:ln>
              <a:solidFill>
                <a:schemeClr val="tx1"/>
              </a:solidFill>
              <a:effectLst/>
              <a:uLnTx/>
              <a:uFillTx/>
              <a:latin typeface="+mn-lt"/>
              <a:ea typeface="+mn-ea"/>
              <a:cs typeface="+mn-cs"/>
            </a:endParaRPr>
          </a:p>
          <a:p>
            <a:pPr marL="393700" marR="0" lvl="1" indent="0" algn="l" defTabSz="914400" rtl="0" eaLnBrk="1" fontAlgn="base" latinLnBrk="0" hangingPunct="1">
              <a:lnSpc>
                <a:spcPct val="130000"/>
              </a:lnSpc>
              <a:spcBef>
                <a:spcPct val="20000"/>
              </a:spcBef>
              <a:spcAft>
                <a:spcPct val="0"/>
              </a:spcAft>
              <a:buClr>
                <a:schemeClr val="accent1"/>
              </a:buClr>
              <a:buSzPct val="85000"/>
              <a:buFont typeface="Wingdings 2" panose="05020102010507070707" pitchFamily="18" charset="2"/>
              <a:buNone/>
              <a:defRPr/>
            </a:pPr>
            <a:r>
              <a:rPr kumimoji="0" lang="en-US" altLang="zh-CN" sz="2200" b="0" i="0" u="none" strike="noStrike" kern="1200" cap="none" spc="0" normalizeH="0" baseline="0" noProof="0" dirty="0">
                <a:ln>
                  <a:noFill/>
                </a:ln>
                <a:solidFill>
                  <a:schemeClr val="tx1"/>
                </a:solidFill>
                <a:effectLst/>
                <a:uLnTx/>
                <a:uFillTx/>
                <a:latin typeface="+mn-lt"/>
                <a:ea typeface="+mn-ea"/>
                <a:cs typeface="+mn-cs"/>
              </a:rPr>
              <a:t>3</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、将</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n</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的值赋给</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m</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，将</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r</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的值赋给</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n</a:t>
            </a:r>
            <a:r>
              <a:rPr kumimoji="0" lang="zh-CN" altLang="en-US" sz="2200" b="0" i="0" u="none" strike="noStrike" kern="1200" cap="none" spc="0" normalizeH="0" baseline="0" noProof="0" dirty="0">
                <a:ln>
                  <a:noFill/>
                </a:ln>
                <a:solidFill>
                  <a:schemeClr val="tx1"/>
                </a:solidFill>
                <a:effectLst/>
                <a:uLnTx/>
                <a:uFillTx/>
                <a:latin typeface="+mn-lt"/>
                <a:ea typeface="+mn-ea"/>
                <a:cs typeface="+mn-cs"/>
              </a:rPr>
              <a:t>，返回</a:t>
            </a:r>
            <a:r>
              <a:rPr kumimoji="0" lang="en-US" altLang="zh-CN" sz="2200" b="0" i="0" u="none" strike="noStrike" kern="1200" cap="none" spc="0" normalizeH="0" baseline="0" noProof="0" dirty="0">
                <a:ln>
                  <a:noFill/>
                </a:ln>
                <a:solidFill>
                  <a:schemeClr val="tx1"/>
                </a:solidFill>
                <a:effectLst/>
                <a:uLnTx/>
                <a:uFillTx/>
                <a:latin typeface="+mn-lt"/>
                <a:ea typeface="+mn-ea"/>
                <a:cs typeface="+mn-cs"/>
              </a:rPr>
              <a:t>1</a:t>
            </a:r>
            <a:endParaRPr kumimoji="0" lang="en-US" altLang="zh-CN" sz="24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tags/tag1.xml><?xml version="1.0" encoding="utf-8"?>
<p:tagLst xmlns:p="http://schemas.openxmlformats.org/presentationml/2006/main">
  <p:tag name="COMMONDATA" val="eyJoZGlkIjoiMmY5NDAwZmI4M2Q1N2MzZWMwMjM1ZTEzNTg0ZGU4N2YifQ=="/>
</p:tagLst>
</file>

<file path=ppt/theme/theme1.xml><?xml version="1.0" encoding="utf-8"?>
<a:theme xmlns:a="http://schemas.openxmlformats.org/drawingml/2006/main" name="流畅">
  <a:themeElements>
    <a:clrScheme name="">
      <a:dk1>
        <a:srgbClr val="000000"/>
      </a:dk1>
      <a:lt1>
        <a:srgbClr val="FFFFFF"/>
      </a:lt1>
      <a:dk2>
        <a:srgbClr val="04617B"/>
      </a:dk2>
      <a:lt2>
        <a:srgbClr val="DBF5F9"/>
      </a:lt2>
      <a:accent1>
        <a:srgbClr val="0F6FC6"/>
      </a:accent1>
      <a:accent2>
        <a:srgbClr val="009DD9"/>
      </a:accent2>
      <a:accent3>
        <a:srgbClr val="FFFFFF"/>
      </a:accent3>
      <a:accent4>
        <a:srgbClr val="000000"/>
      </a:accent4>
      <a:accent5>
        <a:srgbClr val="AABBDF"/>
      </a:accent5>
      <a:accent6>
        <a:srgbClr val="008CC2"/>
      </a:accent6>
      <a:hlink>
        <a:srgbClr val="E2D700"/>
      </a:hlink>
      <a:folHlink>
        <a:srgbClr val="85DFD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流畅 1">
        <a:dk1>
          <a:srgbClr val="000000"/>
        </a:dk1>
        <a:lt1>
          <a:srgbClr val="FFFFFF"/>
        </a:lt1>
        <a:dk2>
          <a:srgbClr val="04617B"/>
        </a:dk2>
        <a:lt2>
          <a:srgbClr val="DBF5F9"/>
        </a:lt2>
        <a:accent1>
          <a:srgbClr val="0F6FC6"/>
        </a:accent1>
        <a:accent2>
          <a:srgbClr val="009DD9"/>
        </a:accent2>
        <a:accent3>
          <a:srgbClr val="FFFFFF"/>
        </a:accent3>
        <a:accent4>
          <a:srgbClr val="000000"/>
        </a:accent4>
        <a:accent5>
          <a:srgbClr val="AABBDF"/>
        </a:accent5>
        <a:accent6>
          <a:srgbClr val="008EC4"/>
        </a:accent6>
        <a:hlink>
          <a:srgbClr val="E2D700"/>
        </a:hlink>
        <a:folHlink>
          <a:srgbClr val="85DFD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流畅">
  <a:themeElements>
    <a:clrScheme name="">
      <a:dk1>
        <a:srgbClr val="FFFFFF"/>
      </a:dk1>
      <a:lt1>
        <a:srgbClr val="000000"/>
      </a:lt1>
      <a:dk2>
        <a:srgbClr val="DBF5F9"/>
      </a:dk2>
      <a:lt2>
        <a:srgbClr val="04617B"/>
      </a:lt2>
      <a:accent1>
        <a:srgbClr val="0F6FC6"/>
      </a:accent1>
      <a:accent2>
        <a:srgbClr val="009DD9"/>
      </a:accent2>
      <a:accent3>
        <a:srgbClr val="AAAAAA"/>
      </a:accent3>
      <a:accent4>
        <a:srgbClr val="DCDCDC"/>
      </a:accent4>
      <a:accent5>
        <a:srgbClr val="AABBDF"/>
      </a:accent5>
      <a:accent6>
        <a:srgbClr val="008CC2"/>
      </a:accent6>
      <a:hlink>
        <a:srgbClr val="E2D700"/>
      </a:hlink>
      <a:folHlink>
        <a:srgbClr val="85DFD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1_流畅 1">
        <a:dk1>
          <a:srgbClr val="04617B"/>
        </a:dk1>
        <a:lt1>
          <a:srgbClr val="FFFFFF"/>
        </a:lt1>
        <a:dk2>
          <a:srgbClr val="000000"/>
        </a:dk2>
        <a:lt2>
          <a:srgbClr val="DBF5F9"/>
        </a:lt2>
        <a:accent1>
          <a:srgbClr val="0F6FC6"/>
        </a:accent1>
        <a:accent2>
          <a:srgbClr val="009DD9"/>
        </a:accent2>
        <a:accent3>
          <a:srgbClr val="AAAAAA"/>
        </a:accent3>
        <a:accent4>
          <a:srgbClr val="DADADA"/>
        </a:accent4>
        <a:accent5>
          <a:srgbClr val="AABBDF"/>
        </a:accent5>
        <a:accent6>
          <a:srgbClr val="008EC4"/>
        </a:accent6>
        <a:hlink>
          <a:srgbClr val="E2D700"/>
        </a:hlink>
        <a:folHlink>
          <a:srgbClr val="85DFD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流畅">
  <a:themeElements>
    <a:clrScheme name="">
      <a:dk1>
        <a:srgbClr val="FFFFFF"/>
      </a:dk1>
      <a:lt1>
        <a:srgbClr val="000000"/>
      </a:lt1>
      <a:dk2>
        <a:srgbClr val="DBF5F9"/>
      </a:dk2>
      <a:lt2>
        <a:srgbClr val="04617B"/>
      </a:lt2>
      <a:accent1>
        <a:srgbClr val="0F6FC6"/>
      </a:accent1>
      <a:accent2>
        <a:srgbClr val="009DD9"/>
      </a:accent2>
      <a:accent3>
        <a:srgbClr val="AAAAAA"/>
      </a:accent3>
      <a:accent4>
        <a:srgbClr val="DCDCDC"/>
      </a:accent4>
      <a:accent5>
        <a:srgbClr val="AABBDF"/>
      </a:accent5>
      <a:accent6>
        <a:srgbClr val="008CC2"/>
      </a:accent6>
      <a:hlink>
        <a:srgbClr val="E2D700"/>
      </a:hlink>
      <a:folHlink>
        <a:srgbClr val="85DFD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2_流畅 1">
        <a:dk1>
          <a:srgbClr val="04617B"/>
        </a:dk1>
        <a:lt1>
          <a:srgbClr val="FFFFFF"/>
        </a:lt1>
        <a:dk2>
          <a:srgbClr val="000000"/>
        </a:dk2>
        <a:lt2>
          <a:srgbClr val="DBF5F9"/>
        </a:lt2>
        <a:accent1>
          <a:srgbClr val="0F6FC6"/>
        </a:accent1>
        <a:accent2>
          <a:srgbClr val="009DD9"/>
        </a:accent2>
        <a:accent3>
          <a:srgbClr val="AAAAAA"/>
        </a:accent3>
        <a:accent4>
          <a:srgbClr val="DADADA"/>
        </a:accent4>
        <a:accent5>
          <a:srgbClr val="AABBDF"/>
        </a:accent5>
        <a:accent6>
          <a:srgbClr val="008EC4"/>
        </a:accent6>
        <a:hlink>
          <a:srgbClr val="E2D700"/>
        </a:hlink>
        <a:folHlink>
          <a:srgbClr val="85DFD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流畅">
  <a:themeElements>
    <a:clrScheme name="">
      <a:dk1>
        <a:srgbClr val="000000"/>
      </a:dk1>
      <a:lt1>
        <a:srgbClr val="FFFFFF"/>
      </a:lt1>
      <a:dk2>
        <a:srgbClr val="04617B"/>
      </a:dk2>
      <a:lt2>
        <a:srgbClr val="DBF5F9"/>
      </a:lt2>
      <a:accent1>
        <a:srgbClr val="0F6FC6"/>
      </a:accent1>
      <a:accent2>
        <a:srgbClr val="009DD9"/>
      </a:accent2>
      <a:accent3>
        <a:srgbClr val="FFFFFF"/>
      </a:accent3>
      <a:accent4>
        <a:srgbClr val="000000"/>
      </a:accent4>
      <a:accent5>
        <a:srgbClr val="AABBDF"/>
      </a:accent5>
      <a:accent6>
        <a:srgbClr val="008CC2"/>
      </a:accent6>
      <a:hlink>
        <a:srgbClr val="E2D700"/>
      </a:hlink>
      <a:folHlink>
        <a:srgbClr val="85DFD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3_流畅 1">
        <a:dk1>
          <a:srgbClr val="000000"/>
        </a:dk1>
        <a:lt1>
          <a:srgbClr val="FFFFFF"/>
        </a:lt1>
        <a:dk2>
          <a:srgbClr val="04617B"/>
        </a:dk2>
        <a:lt2>
          <a:srgbClr val="DBF5F9"/>
        </a:lt2>
        <a:accent1>
          <a:srgbClr val="0F6FC6"/>
        </a:accent1>
        <a:accent2>
          <a:srgbClr val="009DD9"/>
        </a:accent2>
        <a:accent3>
          <a:srgbClr val="FFFFFF"/>
        </a:accent3>
        <a:accent4>
          <a:srgbClr val="000000"/>
        </a:accent4>
        <a:accent5>
          <a:srgbClr val="AABBDF"/>
        </a:accent5>
        <a:accent6>
          <a:srgbClr val="008EC4"/>
        </a:accent6>
        <a:hlink>
          <a:srgbClr val="E2D700"/>
        </a:hlink>
        <a:folHlink>
          <a:srgbClr val="85DFD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Flow</Template>
  <TotalTime>0</TotalTime>
  <Words>4048</Words>
  <Application>WPS 演示</Application>
  <PresentationFormat>全屏显示(4:3)</PresentationFormat>
  <Paragraphs>602</Paragraphs>
  <Slides>42</Slides>
  <Notes>41</Notes>
  <HiddenSlides>0</HiddenSlides>
  <MMClips>0</MMClips>
  <ScaleCrop>false</ScaleCrop>
  <HeadingPairs>
    <vt:vector size="6" baseType="variant">
      <vt:variant>
        <vt:lpstr>已用的字体</vt:lpstr>
      </vt:variant>
      <vt:variant>
        <vt:i4>10</vt:i4>
      </vt:variant>
      <vt:variant>
        <vt:lpstr>主题</vt:lpstr>
      </vt:variant>
      <vt:variant>
        <vt:i4>4</vt:i4>
      </vt:variant>
      <vt:variant>
        <vt:lpstr>幻灯片标题</vt:lpstr>
      </vt:variant>
      <vt:variant>
        <vt:i4>42</vt:i4>
      </vt:variant>
    </vt:vector>
  </HeadingPairs>
  <TitlesOfParts>
    <vt:vector size="56" baseType="lpstr">
      <vt:lpstr>Arial</vt:lpstr>
      <vt:lpstr>宋体</vt:lpstr>
      <vt:lpstr>Wingdings</vt:lpstr>
      <vt:lpstr>Wingdings 2</vt:lpstr>
      <vt:lpstr>Constantia</vt:lpstr>
      <vt:lpstr>Calibri</vt:lpstr>
      <vt:lpstr>隶书</vt:lpstr>
      <vt:lpstr>仿宋</vt:lpstr>
      <vt:lpstr>微软雅黑</vt:lpstr>
      <vt:lpstr>Arial Unicode MS</vt:lpstr>
      <vt:lpstr>流畅</vt:lpstr>
      <vt:lpstr>1_流畅</vt:lpstr>
      <vt:lpstr>2_流畅</vt:lpstr>
      <vt:lpstr>3_流畅</vt:lpstr>
      <vt:lpstr>PowerPoint 演示文稿</vt:lpstr>
      <vt:lpstr>本课注意事项</vt:lpstr>
      <vt:lpstr>本课注意事项</vt:lpstr>
      <vt:lpstr>本课注意事项</vt:lpstr>
      <vt:lpstr>本课注意事项</vt:lpstr>
      <vt:lpstr>本课注意事项</vt:lpstr>
      <vt:lpstr>第一章 绪论</vt:lpstr>
      <vt:lpstr>什么是算法</vt:lpstr>
      <vt:lpstr>什么是算法</vt:lpstr>
      <vt:lpstr>什么是算法</vt:lpstr>
      <vt:lpstr>什么是算法</vt:lpstr>
      <vt:lpstr>什么是算法</vt:lpstr>
      <vt:lpstr>第一章 绪论</vt:lpstr>
      <vt:lpstr>算法问题求解基础</vt:lpstr>
      <vt:lpstr>算法问题求解基础</vt:lpstr>
      <vt:lpstr>算法问题求解基础</vt:lpstr>
      <vt:lpstr>算法问题求解基础</vt:lpstr>
      <vt:lpstr>算法问题求解基础</vt:lpstr>
      <vt:lpstr>算法问题求解基础</vt:lpstr>
      <vt:lpstr>算法问题求解基础</vt:lpstr>
      <vt:lpstr>算法问题求解基础</vt:lpstr>
      <vt:lpstr>算法问题求解基础</vt:lpstr>
      <vt:lpstr>第一章 绪论</vt:lpstr>
      <vt:lpstr>重要的问题类型</vt:lpstr>
      <vt:lpstr>重要的问题类型</vt:lpstr>
      <vt:lpstr>重要的问题类型</vt:lpstr>
      <vt:lpstr>重要的问题类型</vt:lpstr>
      <vt:lpstr>重要的问题类型</vt:lpstr>
      <vt:lpstr>重要的问题类型</vt:lpstr>
      <vt:lpstr>重要的问题类型</vt:lpstr>
      <vt:lpstr>第一章 绪论</vt:lpstr>
      <vt:lpstr>基本数据结构</vt:lpstr>
      <vt:lpstr>基本数据结构</vt:lpstr>
      <vt:lpstr>基本数据结构</vt:lpstr>
      <vt:lpstr>基本数据结构</vt:lpstr>
      <vt:lpstr>基本数据结构</vt:lpstr>
      <vt:lpstr>基本数据结构</vt:lpstr>
      <vt:lpstr>基本数据结构</vt:lpstr>
      <vt:lpstr>基本数据结构</vt:lpstr>
      <vt:lpstr>基本数据结构</vt:lpstr>
      <vt:lpstr>基本数据结构</vt:lpstr>
      <vt:lpstr>基本数据结构</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算法设计与分析基础2020</dc:title>
  <dc:creator>李立杰</dc:creator>
  <cp:lastModifiedBy>李立杰</cp:lastModifiedBy>
  <cp:revision>164</cp:revision>
  <dcterms:created xsi:type="dcterms:W3CDTF">2015-03-23T05:18:00Z</dcterms:created>
  <dcterms:modified xsi:type="dcterms:W3CDTF">2023-09-11T02:50:58Z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2052-12.1.0.15374</vt:lpwstr>
  </property>
  <property fmtid="{D5CDD505-2E9C-101B-9397-08002B2CF9AE}" pid="3" name="ICV">
    <vt:lpwstr>E00FB90F858142CBBA446D15C22D7C97</vt:lpwstr>
  </property>
</Properties>
</file>